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8" r:id="rId2"/>
    <p:sldMasterId id="2147483697" r:id="rId3"/>
    <p:sldMasterId id="2147483713" r:id="rId4"/>
    <p:sldMasterId id="2147483722" r:id="rId5"/>
    <p:sldMasterId id="2147483730" r:id="rId6"/>
    <p:sldMasterId id="2147483739" r:id="rId7"/>
    <p:sldMasterId id="2147483767" r:id="rId8"/>
    <p:sldMasterId id="2147483780" r:id="rId9"/>
    <p:sldMasterId id="2147483797" r:id="rId10"/>
    <p:sldMasterId id="2147483812" r:id="rId11"/>
    <p:sldMasterId id="2147483853" r:id="rId12"/>
    <p:sldMasterId id="2147483861" r:id="rId13"/>
    <p:sldMasterId id="2147483875" r:id="rId14"/>
    <p:sldMasterId id="2147483882" r:id="rId15"/>
    <p:sldMasterId id="2147483889" r:id="rId16"/>
    <p:sldMasterId id="2147483906" r:id="rId17"/>
    <p:sldMasterId id="2147483924" r:id="rId18"/>
    <p:sldMasterId id="2147483941" r:id="rId19"/>
    <p:sldMasterId id="2147483956" r:id="rId20"/>
    <p:sldMasterId id="2147483971" r:id="rId21"/>
  </p:sldMasterIdLst>
  <p:notesMasterIdLst>
    <p:notesMasterId r:id="rId78"/>
  </p:notesMasterIdLst>
  <p:sldIdLst>
    <p:sldId id="256" r:id="rId22"/>
    <p:sldId id="2741" r:id="rId23"/>
    <p:sldId id="318" r:id="rId24"/>
    <p:sldId id="376" r:id="rId25"/>
    <p:sldId id="301" r:id="rId26"/>
    <p:sldId id="2731" r:id="rId27"/>
    <p:sldId id="372" r:id="rId28"/>
    <p:sldId id="2713" r:id="rId29"/>
    <p:sldId id="1845" r:id="rId30"/>
    <p:sldId id="2706" r:id="rId31"/>
    <p:sldId id="2727" r:id="rId32"/>
    <p:sldId id="2707" r:id="rId33"/>
    <p:sldId id="265" r:id="rId34"/>
    <p:sldId id="2701" r:id="rId35"/>
    <p:sldId id="2702" r:id="rId36"/>
    <p:sldId id="2700" r:id="rId37"/>
    <p:sldId id="2699" r:id="rId38"/>
    <p:sldId id="2703" r:id="rId39"/>
    <p:sldId id="2704" r:id="rId40"/>
    <p:sldId id="270" r:id="rId41"/>
    <p:sldId id="2705" r:id="rId42"/>
    <p:sldId id="294" r:id="rId43"/>
    <p:sldId id="262" r:id="rId44"/>
    <p:sldId id="319" r:id="rId45"/>
    <p:sldId id="327" r:id="rId46"/>
    <p:sldId id="2152" r:id="rId47"/>
    <p:sldId id="2679" r:id="rId48"/>
    <p:sldId id="357" r:id="rId49"/>
    <p:sldId id="358" r:id="rId50"/>
    <p:sldId id="2690" r:id="rId51"/>
    <p:sldId id="2691" r:id="rId52"/>
    <p:sldId id="2693" r:id="rId53"/>
    <p:sldId id="326" r:id="rId54"/>
    <p:sldId id="325" r:id="rId55"/>
    <p:sldId id="2688" r:id="rId56"/>
    <p:sldId id="320" r:id="rId57"/>
    <p:sldId id="264" r:id="rId58"/>
    <p:sldId id="2728" r:id="rId59"/>
    <p:sldId id="287" r:id="rId60"/>
    <p:sldId id="286" r:id="rId61"/>
    <p:sldId id="288" r:id="rId62"/>
    <p:sldId id="267" r:id="rId63"/>
    <p:sldId id="289" r:id="rId64"/>
    <p:sldId id="2718" r:id="rId65"/>
    <p:sldId id="280" r:id="rId66"/>
    <p:sldId id="1334" r:id="rId67"/>
    <p:sldId id="321" r:id="rId68"/>
    <p:sldId id="282" r:id="rId69"/>
    <p:sldId id="272" r:id="rId70"/>
    <p:sldId id="271" r:id="rId71"/>
    <p:sldId id="2597" r:id="rId72"/>
    <p:sldId id="2671" r:id="rId73"/>
    <p:sldId id="292" r:id="rId74"/>
    <p:sldId id="309" r:id="rId75"/>
    <p:sldId id="261" r:id="rId76"/>
    <p:sldId id="2687" r:id="rId77"/>
  </p:sldIdLst>
  <p:sldSz cx="12192000" cy="6858000"/>
  <p:notesSz cx="6858000" cy="9144000"/>
  <p:embeddedFontLst>
    <p:embeddedFont>
      <p:font typeface="Calibri" panose="020F0502020204030204" pitchFamily="34" charset="0"/>
      <p:regular r:id="rId79"/>
      <p:bold r:id="rId80"/>
      <p:italic r:id="rId81"/>
      <p:boldItalic r:id="rId82"/>
    </p:embeddedFont>
    <p:embeddedFont>
      <p:font typeface="Calibri Light" panose="020F0302020204030204" pitchFamily="34" charset="0"/>
      <p:regular r:id="rId83"/>
      <p:italic r:id="rId84"/>
    </p:embeddedFont>
    <p:embeddedFont>
      <p:font typeface="Helvetica" panose="020B0604020202020204" pitchFamily="34" charset="0"/>
      <p:regular r:id="rId85"/>
      <p:bold r:id="rId86"/>
      <p:italic r:id="rId87"/>
      <p:boldItalic r:id="rId88"/>
    </p:embeddedFont>
    <p:embeddedFont>
      <p:font typeface="Proxima Nova" panose="020B0604020202020204" charset="0"/>
      <p:regular r:id="rId89"/>
      <p:bold r:id="rId90"/>
      <p:italic r:id="rId91"/>
      <p:boldItalic r:id="rId92"/>
    </p:embeddedFont>
    <p:embeddedFont>
      <p:font typeface="Roboto" panose="020B060402020202020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60" userDrawn="1">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7" roundtripDataSignature="AMtx7miSeXU9Jo5jhTQc/bZFn8Hsx+1RK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Jenkins" initials="DJ" lastIdx="4" clrIdx="0">
    <p:extLst>
      <p:ext uri="{19B8F6BF-5375-455C-9EA6-DF929625EA0E}">
        <p15:presenceInfo xmlns:p15="http://schemas.microsoft.com/office/powerpoint/2012/main" userId="d57efb0308c9f9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4D915F-BFA1-461D-980B-F23691586F7F}">
  <a:tblStyle styleId="{304D915F-BFA1-461D-980B-F23691586F7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9A806C9-87D0-4FBE-B2B8-9DE5CD16AEF6}" styleName="Table_1">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fill>
          <a:solidFill>
            <a:srgbClr val="DEEBF6"/>
          </a:solidFill>
        </a:fill>
      </a:tcStyle>
    </a:wholeTbl>
    <a:band1H>
      <a:tcTxStyle b="off" i="off"/>
      <a:tcStyle>
        <a:tcBdr/>
        <a:fill>
          <a:solidFill>
            <a:srgbClr val="DEEBF6"/>
          </a:solidFill>
        </a:fill>
      </a:tcStyle>
    </a:band1H>
    <a:band2H>
      <a:tcTxStyle b="off" i="off"/>
      <a:tcStyle>
        <a:tcBdr/>
      </a:tcStyle>
    </a:band2H>
    <a:band1V>
      <a:tcTxStyle b="off" i="off"/>
      <a:tcStyle>
        <a:tcBdr/>
        <a:fill>
          <a:solidFill>
            <a:srgbClr val="DEEBF6"/>
          </a:solidFill>
        </a:fill>
      </a:tcStyle>
    </a:band1V>
    <a:band2V>
      <a:tcTxStyle b="off" i="off"/>
      <a:tcStyle>
        <a:tcBdr/>
      </a:tcStyle>
    </a:band2V>
    <a:lastCol>
      <a:tcTxStyle b="on" i="off"/>
      <a:tcStyle>
        <a:tcBdr/>
      </a:tcStyle>
    </a:lastCol>
    <a:firstCol>
      <a:tcTxStyle b="on" i="off"/>
      <a:tcStyle>
        <a:tcBdr/>
      </a:tcStyle>
    </a:firstCol>
    <a:lastRow>
      <a:tcTxStyle b="on" i="off"/>
      <a:tcStyle>
        <a:tcBdr/>
      </a:tcStyle>
    </a:lastRow>
    <a:seCell>
      <a:tcTxStyle b="off" i="off"/>
      <a:tcStyle>
        <a:tcBdr/>
      </a:tcStyle>
    </a:seCell>
    <a:swCell>
      <a:tcTxStyle b="off" i="off"/>
      <a:tcStyle>
        <a:tcBdr/>
      </a:tcStyle>
    </a:swCell>
    <a:firstRow>
      <a:tcTxStyle b="on" i="off">
        <a:srgbClr val="FFFFFF"/>
      </a:tcTxStyle>
      <a:tcStyle>
        <a:tcBdr/>
        <a:fill>
          <a:solidFill>
            <a:srgbClr val="5B9BD5"/>
          </a:solidFill>
        </a:fill>
      </a:tcStyle>
    </a:firstRow>
    <a:neCell>
      <a:tcTxStyle b="off" i="off"/>
      <a:tcStyle>
        <a:tcBdr/>
      </a:tcStyle>
    </a:neCell>
    <a:nwCell>
      <a:tcTxStyle b="off" i="off"/>
      <a:tcStyle>
        <a:tcBdr/>
      </a:tcStyle>
    </a:nwCell>
  </a:tblStyle>
  <a:tblStyle styleId="{A1032D7C-0E85-476D-B052-39EF04DB3C9A}" styleName="Table_2">
    <a:wholeTbl>
      <a:tcTxStyle b="off" i="off">
        <a:font>
          <a:latin typeface="Arial"/>
          <a:ea typeface="Arial"/>
          <a:cs typeface="Arial"/>
        </a:font>
        <a:srgbClr val="000000"/>
      </a:tcTxStyle>
      <a:tcStyle>
        <a:tcBdr>
          <a:left>
            <a:ln w="9525" cap="flat" cmpd="sng">
              <a:solidFill>
                <a:srgbClr val="B9D0B5"/>
              </a:solidFill>
              <a:prstDash val="solid"/>
              <a:round/>
              <a:headEnd type="none" w="sm" len="sm"/>
              <a:tailEnd type="none" w="sm" len="sm"/>
            </a:ln>
          </a:left>
          <a:right>
            <a:ln w="9525" cap="flat" cmpd="sng">
              <a:solidFill>
                <a:srgbClr val="B9D0B5"/>
              </a:solidFill>
              <a:prstDash val="solid"/>
              <a:round/>
              <a:headEnd type="none" w="sm" len="sm"/>
              <a:tailEnd type="none" w="sm" len="sm"/>
            </a:ln>
          </a:right>
          <a:top>
            <a:ln w="9525" cap="flat" cmpd="sng">
              <a:solidFill>
                <a:srgbClr val="B9D0B5"/>
              </a:solidFill>
              <a:prstDash val="solid"/>
              <a:round/>
              <a:headEnd type="none" w="sm" len="sm"/>
              <a:tailEnd type="none" w="sm" len="sm"/>
            </a:ln>
          </a:top>
          <a:bottom>
            <a:ln w="9525" cap="flat" cmpd="sng">
              <a:solidFill>
                <a:srgbClr val="B9D0B5"/>
              </a:solidFill>
              <a:prstDash val="solid"/>
              <a:round/>
              <a:headEnd type="none" w="sm" len="sm"/>
              <a:tailEnd type="none" w="sm" len="sm"/>
            </a:ln>
          </a:bottom>
          <a:insideH>
            <a:ln w="9525" cap="flat" cmpd="sng">
              <a:solidFill>
                <a:srgbClr val="B9D0B5"/>
              </a:solidFill>
              <a:prstDash val="solid"/>
              <a:round/>
              <a:headEnd type="none" w="sm" len="sm"/>
              <a:tailEnd type="none" w="sm" len="sm"/>
            </a:ln>
          </a:insideH>
          <a:insideV>
            <a:ln w="9525" cap="flat" cmpd="sng">
              <a:solidFill>
                <a:srgbClr val="B9D0B5"/>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930D4ED-E49A-4048-8CD8-59C7D28621BD}" styleName="Table_3">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6661" autoAdjust="0"/>
  </p:normalViewPr>
  <p:slideViewPr>
    <p:cSldViewPr snapToGrid="0">
      <p:cViewPr varScale="1">
        <p:scale>
          <a:sx n="74" d="100"/>
          <a:sy n="74" d="100"/>
        </p:scale>
        <p:origin x="60" y="132"/>
      </p:cViewPr>
      <p:guideLst>
        <p:guide orient="horz" pos="1560"/>
        <p:guide pos="3840"/>
      </p:guideLst>
    </p:cSldViewPr>
  </p:slideViewPr>
  <p:notesTextViewPr>
    <p:cViewPr>
      <p:scale>
        <a:sx n="1" d="1"/>
        <a:sy n="1" d="1"/>
      </p:scale>
      <p:origin x="0" y="0"/>
    </p:cViewPr>
  </p:notesTextViewPr>
  <p:sorterViewPr>
    <p:cViewPr varScale="1">
      <p:scale>
        <a:sx n="100" d="100"/>
        <a:sy n="100" d="100"/>
      </p:scale>
      <p:origin x="0" y="-23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font" Target="fonts/font1.fntdata"/><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font" Target="fonts/font9.fntdata"/><Relationship Id="rId61" Type="http://schemas.openxmlformats.org/officeDocument/2006/relationships/slide" Target="slides/slide40.xml"/><Relationship Id="rId82" Type="http://schemas.openxmlformats.org/officeDocument/2006/relationships/font" Target="fonts/font4.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font" Target="fonts/font15.fntdata"/><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Completed at CC</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c:spPr>
          <c:invertIfNegative val="0"/>
          <c:dPt>
            <c:idx val="15"/>
            <c:invertIfNegative val="0"/>
            <c:bubble3D val="0"/>
            <c:spPr>
              <a:solidFill>
                <a:srgbClr val="8CA4C8"/>
              </a:solidFill>
              <a:ln w="6350" cap="flat" cmpd="sng" algn="ctr">
                <a:solidFill>
                  <a:schemeClr val="accent1"/>
                </a:solidFill>
                <a:prstDash val="solid"/>
                <a:miter lim="800000"/>
              </a:ln>
              <a:effectLst/>
            </c:spPr>
            <c:extLst>
              <c:ext xmlns:c16="http://schemas.microsoft.com/office/drawing/2014/chart" uri="{C3380CC4-5D6E-409C-BE32-E72D297353CC}">
                <c16:uniqueId val="{00000009-67C5-7E46-8BC4-9C9D14F680BF}"/>
              </c:ext>
            </c:extLst>
          </c:dPt>
          <c:dPt>
            <c:idx val="19"/>
            <c:invertIfNegative val="0"/>
            <c:bubble3D val="0"/>
            <c:spPr>
              <a:solidFill>
                <a:schemeClr val="tx2"/>
              </a:solidFill>
              <a:ln w="12700" cap="flat" cmpd="sng" algn="ctr">
                <a:solidFill>
                  <a:schemeClr val="accent1">
                    <a:shade val="50000"/>
                  </a:schemeClr>
                </a:solidFill>
                <a:prstDash val="solid"/>
                <a:miter lim="800000"/>
              </a:ln>
              <a:effectLst/>
            </c:spPr>
            <c:extLst>
              <c:ext xmlns:c16="http://schemas.microsoft.com/office/drawing/2014/chart" uri="{C3380CC4-5D6E-409C-BE32-E72D297353CC}">
                <c16:uniqueId val="{00000004-D487-D24C-B1A2-CD18C3A72043}"/>
              </c:ext>
            </c:extLst>
          </c:dPt>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487-D24C-B1A2-CD18C3A72043}"/>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Sheet1!$A$2:$A$50</c:f>
              <c:strCache>
                <c:ptCount val="43"/>
                <c:pt idx="0">
                  <c:v>Arizona</c:v>
                </c:pt>
                <c:pt idx="1">
                  <c:v>Connecticut</c:v>
                </c:pt>
                <c:pt idx="2">
                  <c:v>Oklahoma</c:v>
                </c:pt>
                <c:pt idx="3">
                  <c:v>Alabama</c:v>
                </c:pt>
                <c:pt idx="4">
                  <c:v>California</c:v>
                </c:pt>
                <c:pt idx="5">
                  <c:v>Ohio</c:v>
                </c:pt>
                <c:pt idx="6">
                  <c:v>Oregon</c:v>
                </c:pt>
                <c:pt idx="7">
                  <c:v>West Virginia</c:v>
                </c:pt>
                <c:pt idx="8">
                  <c:v>South Carolina</c:v>
                </c:pt>
                <c:pt idx="9">
                  <c:v>Massachusetts</c:v>
                </c:pt>
                <c:pt idx="10">
                  <c:v>Michigan</c:v>
                </c:pt>
                <c:pt idx="11">
                  <c:v>Pennsylvania</c:v>
                </c:pt>
                <c:pt idx="12">
                  <c:v>Texas</c:v>
                </c:pt>
                <c:pt idx="13">
                  <c:v>Maine</c:v>
                </c:pt>
                <c:pt idx="14">
                  <c:v>Hawaii</c:v>
                </c:pt>
                <c:pt idx="15">
                  <c:v>Missouri</c:v>
                </c:pt>
                <c:pt idx="16">
                  <c:v>Maryland</c:v>
                </c:pt>
                <c:pt idx="17">
                  <c:v>New Mexico</c:v>
                </c:pt>
                <c:pt idx="18">
                  <c:v>Arkansas</c:v>
                </c:pt>
                <c:pt idx="19">
                  <c:v>U.S. Overall</c:v>
                </c:pt>
                <c:pt idx="20">
                  <c:v>New Jersey</c:v>
                </c:pt>
                <c:pt idx="21">
                  <c:v>Idaho</c:v>
                </c:pt>
                <c:pt idx="22">
                  <c:v>Montana</c:v>
                </c:pt>
                <c:pt idx="23">
                  <c:v>Nebraska</c:v>
                </c:pt>
                <c:pt idx="24">
                  <c:v>Kentucky</c:v>
                </c:pt>
                <c:pt idx="25">
                  <c:v>Colorado</c:v>
                </c:pt>
                <c:pt idx="26">
                  <c:v>North Carolina</c:v>
                </c:pt>
                <c:pt idx="27">
                  <c:v>Tennessee</c:v>
                </c:pt>
                <c:pt idx="28">
                  <c:v>New Hampshire</c:v>
                </c:pt>
                <c:pt idx="29">
                  <c:v>Virginia</c:v>
                </c:pt>
                <c:pt idx="30">
                  <c:v>New York</c:v>
                </c:pt>
                <c:pt idx="31">
                  <c:v>Washington</c:v>
                </c:pt>
                <c:pt idx="32">
                  <c:v>Kansas</c:v>
                </c:pt>
                <c:pt idx="33">
                  <c:v>Illinois</c:v>
                </c:pt>
                <c:pt idx="34">
                  <c:v>Florida</c:v>
                </c:pt>
                <c:pt idx="35">
                  <c:v>Wisconsin</c:v>
                </c:pt>
                <c:pt idx="36">
                  <c:v>Georgia</c:v>
                </c:pt>
                <c:pt idx="37">
                  <c:v>Wyoming</c:v>
                </c:pt>
                <c:pt idx="38">
                  <c:v>Mississippi</c:v>
                </c:pt>
                <c:pt idx="39">
                  <c:v>Iowa</c:v>
                </c:pt>
                <c:pt idx="40">
                  <c:v>Minnesota</c:v>
                </c:pt>
                <c:pt idx="41">
                  <c:v>North Dakota</c:v>
                </c:pt>
                <c:pt idx="42">
                  <c:v>South Dakota</c:v>
                </c:pt>
              </c:strCache>
            </c:strRef>
          </c:cat>
          <c:val>
            <c:numRef>
              <c:f>Sheet1!$B$2:$B$50</c:f>
              <c:numCache>
                <c:formatCode>0%</c:formatCode>
                <c:ptCount val="43"/>
                <c:pt idx="0">
                  <c:v>0.17240000000000003</c:v>
                </c:pt>
                <c:pt idx="1">
                  <c:v>0.19249999999999998</c:v>
                </c:pt>
                <c:pt idx="2">
                  <c:v>0.18799999999999997</c:v>
                </c:pt>
                <c:pt idx="3">
                  <c:v>0.21719999999999998</c:v>
                </c:pt>
                <c:pt idx="4">
                  <c:v>0.17660000000000001</c:v>
                </c:pt>
                <c:pt idx="5">
                  <c:v>0.23279999999999998</c:v>
                </c:pt>
                <c:pt idx="6">
                  <c:v>0.21519999999999995</c:v>
                </c:pt>
                <c:pt idx="7">
                  <c:v>0.2722</c:v>
                </c:pt>
                <c:pt idx="8">
                  <c:v>0.21329999999999999</c:v>
                </c:pt>
                <c:pt idx="9">
                  <c:v>0.22699999999999995</c:v>
                </c:pt>
                <c:pt idx="10">
                  <c:v>0.20800000000000002</c:v>
                </c:pt>
                <c:pt idx="11">
                  <c:v>0.2286</c:v>
                </c:pt>
                <c:pt idx="12">
                  <c:v>0.22329999999999997</c:v>
                </c:pt>
                <c:pt idx="13">
                  <c:v>0.29899999999999999</c:v>
                </c:pt>
                <c:pt idx="14">
                  <c:v>0.27629999999999993</c:v>
                </c:pt>
                <c:pt idx="15">
                  <c:v>0.21280000000000002</c:v>
                </c:pt>
                <c:pt idx="16">
                  <c:v>0.19149999999999998</c:v>
                </c:pt>
                <c:pt idx="17">
                  <c:v>0.25530000000000003</c:v>
                </c:pt>
                <c:pt idx="18">
                  <c:v>0.28290000000000004</c:v>
                </c:pt>
                <c:pt idx="19">
                  <c:v>0.23499999999999999</c:v>
                </c:pt>
                <c:pt idx="20">
                  <c:v>0.19750000000000001</c:v>
                </c:pt>
                <c:pt idx="21">
                  <c:v>0.25679999999999997</c:v>
                </c:pt>
                <c:pt idx="22">
                  <c:v>0.25799999999999995</c:v>
                </c:pt>
                <c:pt idx="23">
                  <c:v>0.29600000000000004</c:v>
                </c:pt>
                <c:pt idx="24">
                  <c:v>0.29879999999999995</c:v>
                </c:pt>
                <c:pt idx="25">
                  <c:v>0.27039999999999997</c:v>
                </c:pt>
                <c:pt idx="26">
                  <c:v>0.28410000000000002</c:v>
                </c:pt>
                <c:pt idx="27">
                  <c:v>0.23599999999999999</c:v>
                </c:pt>
                <c:pt idx="28">
                  <c:v>0.28820000000000001</c:v>
                </c:pt>
                <c:pt idx="29">
                  <c:v>0.24080000000000001</c:v>
                </c:pt>
                <c:pt idx="30">
                  <c:v>0.23859999999999995</c:v>
                </c:pt>
                <c:pt idx="31">
                  <c:v>0.27379999999999993</c:v>
                </c:pt>
                <c:pt idx="32">
                  <c:v>0.24629999999999999</c:v>
                </c:pt>
                <c:pt idx="33">
                  <c:v>0.2457</c:v>
                </c:pt>
                <c:pt idx="34">
                  <c:v>0.26970000000000005</c:v>
                </c:pt>
                <c:pt idx="35">
                  <c:v>0.4269</c:v>
                </c:pt>
                <c:pt idx="36">
                  <c:v>0.42959999999999998</c:v>
                </c:pt>
                <c:pt idx="37">
                  <c:v>0.30269999999999997</c:v>
                </c:pt>
                <c:pt idx="38">
                  <c:v>0.32100000000000006</c:v>
                </c:pt>
                <c:pt idx="39">
                  <c:v>0.33270000000000005</c:v>
                </c:pt>
                <c:pt idx="40">
                  <c:v>0.37869999999999998</c:v>
                </c:pt>
                <c:pt idx="41">
                  <c:v>0.42719999999999997</c:v>
                </c:pt>
                <c:pt idx="42">
                  <c:v>0.63129999999999997</c:v>
                </c:pt>
              </c:numCache>
            </c:numRef>
          </c:val>
          <c:extLst>
            <c:ext xmlns:c16="http://schemas.microsoft.com/office/drawing/2014/chart" uri="{C3380CC4-5D6E-409C-BE32-E72D297353CC}">
              <c16:uniqueId val="{00000000-D487-D24C-B1A2-CD18C3A72043}"/>
            </c:ext>
          </c:extLst>
        </c:ser>
        <c:ser>
          <c:idx val="1"/>
          <c:order val="1"/>
          <c:tx>
            <c:strRef>
              <c:f>Sheet1!$C$1</c:f>
              <c:strCache>
                <c:ptCount val="1"/>
                <c:pt idx="0">
                  <c:v>Completed at FY</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c:spPr>
          <c:invertIfNegative val="0"/>
          <c:dPt>
            <c:idx val="15"/>
            <c:invertIfNegative val="0"/>
            <c:bubble3D val="0"/>
            <c:spPr>
              <a:solidFill>
                <a:srgbClr val="90C8D4"/>
              </a:solidFill>
              <a:ln w="6350" cap="flat" cmpd="sng" algn="ctr">
                <a:solidFill>
                  <a:schemeClr val="accent2"/>
                </a:solidFill>
                <a:prstDash val="solid"/>
                <a:miter lim="800000"/>
              </a:ln>
              <a:effectLst/>
            </c:spPr>
            <c:extLst>
              <c:ext xmlns:c16="http://schemas.microsoft.com/office/drawing/2014/chart" uri="{C3380CC4-5D6E-409C-BE32-E72D297353CC}">
                <c16:uniqueId val="{0000000A-67C5-7E46-8BC4-9C9D14F680BF}"/>
              </c:ext>
            </c:extLst>
          </c:dPt>
          <c:dPt>
            <c:idx val="19"/>
            <c:invertIfNegative val="0"/>
            <c:bubble3D val="0"/>
            <c:spPr>
              <a:solidFill>
                <a:schemeClr val="accent2"/>
              </a:solidFill>
              <a:ln w="12700" cap="flat" cmpd="sng" algn="ctr">
                <a:solidFill>
                  <a:schemeClr val="accent5">
                    <a:shade val="50000"/>
                  </a:schemeClr>
                </a:solidFill>
                <a:prstDash val="solid"/>
                <a:miter lim="800000"/>
              </a:ln>
              <a:effectLst/>
            </c:spPr>
            <c:extLst>
              <c:ext xmlns:c16="http://schemas.microsoft.com/office/drawing/2014/chart" uri="{C3380CC4-5D6E-409C-BE32-E72D297353CC}">
                <c16:uniqueId val="{00000005-D487-D24C-B1A2-CD18C3A72043}"/>
              </c:ext>
            </c:extLst>
          </c:dPt>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87-D24C-B1A2-CD18C3A72043}"/>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Sheet1!$A$2:$A$50</c:f>
              <c:strCache>
                <c:ptCount val="43"/>
                <c:pt idx="0">
                  <c:v>Arizona</c:v>
                </c:pt>
                <c:pt idx="1">
                  <c:v>Connecticut</c:v>
                </c:pt>
                <c:pt idx="2">
                  <c:v>Oklahoma</c:v>
                </c:pt>
                <c:pt idx="3">
                  <c:v>Alabama</c:v>
                </c:pt>
                <c:pt idx="4">
                  <c:v>California</c:v>
                </c:pt>
                <c:pt idx="5">
                  <c:v>Ohio</c:v>
                </c:pt>
                <c:pt idx="6">
                  <c:v>Oregon</c:v>
                </c:pt>
                <c:pt idx="7">
                  <c:v>West Virginia</c:v>
                </c:pt>
                <c:pt idx="8">
                  <c:v>South Carolina</c:v>
                </c:pt>
                <c:pt idx="9">
                  <c:v>Massachusetts</c:v>
                </c:pt>
                <c:pt idx="10">
                  <c:v>Michigan</c:v>
                </c:pt>
                <c:pt idx="11">
                  <c:v>Pennsylvania</c:v>
                </c:pt>
                <c:pt idx="12">
                  <c:v>Texas</c:v>
                </c:pt>
                <c:pt idx="13">
                  <c:v>Maine</c:v>
                </c:pt>
                <c:pt idx="14">
                  <c:v>Hawaii</c:v>
                </c:pt>
                <c:pt idx="15">
                  <c:v>Missouri</c:v>
                </c:pt>
                <c:pt idx="16">
                  <c:v>Maryland</c:v>
                </c:pt>
                <c:pt idx="17">
                  <c:v>New Mexico</c:v>
                </c:pt>
                <c:pt idx="18">
                  <c:v>Arkansas</c:v>
                </c:pt>
                <c:pt idx="19">
                  <c:v>U.S. Overall</c:v>
                </c:pt>
                <c:pt idx="20">
                  <c:v>New Jersey</c:v>
                </c:pt>
                <c:pt idx="21">
                  <c:v>Idaho</c:v>
                </c:pt>
                <c:pt idx="22">
                  <c:v>Montana</c:v>
                </c:pt>
                <c:pt idx="23">
                  <c:v>Nebraska</c:v>
                </c:pt>
                <c:pt idx="24">
                  <c:v>Kentucky</c:v>
                </c:pt>
                <c:pt idx="25">
                  <c:v>Colorado</c:v>
                </c:pt>
                <c:pt idx="26">
                  <c:v>North Carolina</c:v>
                </c:pt>
                <c:pt idx="27">
                  <c:v>Tennessee</c:v>
                </c:pt>
                <c:pt idx="28">
                  <c:v>New Hampshire</c:v>
                </c:pt>
                <c:pt idx="29">
                  <c:v>Virginia</c:v>
                </c:pt>
                <c:pt idx="30">
                  <c:v>New York</c:v>
                </c:pt>
                <c:pt idx="31">
                  <c:v>Washington</c:v>
                </c:pt>
                <c:pt idx="32">
                  <c:v>Kansas</c:v>
                </c:pt>
                <c:pt idx="33">
                  <c:v>Illinois</c:v>
                </c:pt>
                <c:pt idx="34">
                  <c:v>Florida</c:v>
                </c:pt>
                <c:pt idx="35">
                  <c:v>Wisconsin</c:v>
                </c:pt>
                <c:pt idx="36">
                  <c:v>Georgia</c:v>
                </c:pt>
                <c:pt idx="37">
                  <c:v>Wyoming</c:v>
                </c:pt>
                <c:pt idx="38">
                  <c:v>Mississippi</c:v>
                </c:pt>
                <c:pt idx="39">
                  <c:v>Iowa</c:v>
                </c:pt>
                <c:pt idx="40">
                  <c:v>Minnesota</c:v>
                </c:pt>
                <c:pt idx="41">
                  <c:v>North Dakota</c:v>
                </c:pt>
                <c:pt idx="42">
                  <c:v>South Dakota</c:v>
                </c:pt>
              </c:strCache>
            </c:strRef>
          </c:cat>
          <c:val>
            <c:numRef>
              <c:f>Sheet1!$C$2:$C$50</c:f>
              <c:numCache>
                <c:formatCode>0%</c:formatCode>
                <c:ptCount val="43"/>
                <c:pt idx="0">
                  <c:v>0.13849999999999998</c:v>
                </c:pt>
                <c:pt idx="1">
                  <c:v>0.1305</c:v>
                </c:pt>
                <c:pt idx="2">
                  <c:v>0.15710000000000002</c:v>
                </c:pt>
                <c:pt idx="3">
                  <c:v>0.13830000000000001</c:v>
                </c:pt>
                <c:pt idx="4">
                  <c:v>0.18010000000000001</c:v>
                </c:pt>
                <c:pt idx="5">
                  <c:v>0.12520000000000001</c:v>
                </c:pt>
                <c:pt idx="6">
                  <c:v>0.1431</c:v>
                </c:pt>
                <c:pt idx="7">
                  <c:v>0.1003</c:v>
                </c:pt>
                <c:pt idx="8">
                  <c:v>0.16539999999999999</c:v>
                </c:pt>
                <c:pt idx="9">
                  <c:v>0.15380000000000002</c:v>
                </c:pt>
                <c:pt idx="10">
                  <c:v>0.17989999999999998</c:v>
                </c:pt>
                <c:pt idx="11">
                  <c:v>0.1593</c:v>
                </c:pt>
                <c:pt idx="12">
                  <c:v>0.16539999999999999</c:v>
                </c:pt>
                <c:pt idx="13">
                  <c:v>9.0299999999999991E-2</c:v>
                </c:pt>
                <c:pt idx="14">
                  <c:v>0.11810000000000001</c:v>
                </c:pt>
                <c:pt idx="15">
                  <c:v>0.18359999999999999</c:v>
                </c:pt>
                <c:pt idx="16">
                  <c:v>0.21079999999999999</c:v>
                </c:pt>
                <c:pt idx="17">
                  <c:v>0.14779999999999999</c:v>
                </c:pt>
                <c:pt idx="18">
                  <c:v>0.1202</c:v>
                </c:pt>
                <c:pt idx="19">
                  <c:v>0.16889999999999999</c:v>
                </c:pt>
                <c:pt idx="20">
                  <c:v>0.2114</c:v>
                </c:pt>
                <c:pt idx="21">
                  <c:v>0.15240000000000001</c:v>
                </c:pt>
                <c:pt idx="22">
                  <c:v>0.15640000000000001</c:v>
                </c:pt>
                <c:pt idx="23">
                  <c:v>0.1208</c:v>
                </c:pt>
                <c:pt idx="24">
                  <c:v>0.1206</c:v>
                </c:pt>
                <c:pt idx="25">
                  <c:v>0.15140000000000001</c:v>
                </c:pt>
                <c:pt idx="26">
                  <c:v>0.13800000000000001</c:v>
                </c:pt>
                <c:pt idx="27">
                  <c:v>0.19159999999999999</c:v>
                </c:pt>
                <c:pt idx="28">
                  <c:v>0.1411</c:v>
                </c:pt>
                <c:pt idx="29">
                  <c:v>0.18909999999999999</c:v>
                </c:pt>
                <c:pt idx="30">
                  <c:v>0.19440000000000002</c:v>
                </c:pt>
                <c:pt idx="31">
                  <c:v>0.16420000000000001</c:v>
                </c:pt>
                <c:pt idx="32">
                  <c:v>0.20440000000000003</c:v>
                </c:pt>
                <c:pt idx="33">
                  <c:v>0.22140000000000001</c:v>
                </c:pt>
                <c:pt idx="34">
                  <c:v>0.20809999999999998</c:v>
                </c:pt>
                <c:pt idx="35">
                  <c:v>6.2199999999999998E-2</c:v>
                </c:pt>
                <c:pt idx="36">
                  <c:v>6.5599999999999992E-2</c:v>
                </c:pt>
                <c:pt idx="37">
                  <c:v>0.20050000000000001</c:v>
                </c:pt>
                <c:pt idx="38">
                  <c:v>0.18989999999999999</c:v>
                </c:pt>
                <c:pt idx="39">
                  <c:v>0.18969999999999998</c:v>
                </c:pt>
                <c:pt idx="40">
                  <c:v>0.15710000000000002</c:v>
                </c:pt>
                <c:pt idx="41">
                  <c:v>0.1454</c:v>
                </c:pt>
                <c:pt idx="42">
                  <c:v>5.04E-2</c:v>
                </c:pt>
              </c:numCache>
            </c:numRef>
          </c:val>
          <c:extLst>
            <c:ext xmlns:c16="http://schemas.microsoft.com/office/drawing/2014/chart" uri="{C3380CC4-5D6E-409C-BE32-E72D297353CC}">
              <c16:uniqueId val="{00000001-D487-D24C-B1A2-CD18C3A72043}"/>
            </c:ext>
          </c:extLst>
        </c:ser>
        <c:ser>
          <c:idx val="2"/>
          <c:order val="2"/>
          <c:tx>
            <c:strRef>
              <c:f>Sheet1!$D$1</c:f>
              <c:strCache>
                <c:ptCount val="1"/>
                <c:pt idx="0">
                  <c:v>Still enrolled</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c:spPr>
          <c:invertIfNegative val="0"/>
          <c:dPt>
            <c:idx val="15"/>
            <c:invertIfNegative val="0"/>
            <c:bubble3D val="0"/>
            <c:spPr>
              <a:solidFill>
                <a:srgbClr val="DE9895"/>
              </a:solidFill>
              <a:ln w="6350" cap="flat" cmpd="sng" algn="ctr">
                <a:solidFill>
                  <a:schemeClr val="accent3"/>
                </a:solidFill>
                <a:prstDash val="solid"/>
                <a:miter lim="800000"/>
              </a:ln>
              <a:effectLst/>
            </c:spPr>
            <c:extLst>
              <c:ext xmlns:c16="http://schemas.microsoft.com/office/drawing/2014/chart" uri="{C3380CC4-5D6E-409C-BE32-E72D297353CC}">
                <c16:uniqueId val="{0000000B-67C5-7E46-8BC4-9C9D14F680BF}"/>
              </c:ext>
            </c:extLst>
          </c:dPt>
          <c:dPt>
            <c:idx val="19"/>
            <c:invertIfNegative val="0"/>
            <c:bubble3D val="0"/>
            <c:spPr>
              <a:solidFill>
                <a:schemeClr val="accent3"/>
              </a:solidFill>
              <a:ln w="12700" cap="flat" cmpd="sng" algn="ctr">
                <a:solidFill>
                  <a:schemeClr val="accent3">
                    <a:shade val="50000"/>
                  </a:schemeClr>
                </a:solidFill>
                <a:prstDash val="solid"/>
                <a:miter lim="800000"/>
              </a:ln>
              <a:effectLst/>
            </c:spPr>
            <c:extLst>
              <c:ext xmlns:c16="http://schemas.microsoft.com/office/drawing/2014/chart" uri="{C3380CC4-5D6E-409C-BE32-E72D297353CC}">
                <c16:uniqueId val="{00000006-D487-D24C-B1A2-CD18C3A72043}"/>
              </c:ext>
            </c:extLst>
          </c:dPt>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87-D24C-B1A2-CD18C3A72043}"/>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Sheet1!$A$2:$A$50</c:f>
              <c:strCache>
                <c:ptCount val="43"/>
                <c:pt idx="0">
                  <c:v>Arizona</c:v>
                </c:pt>
                <c:pt idx="1">
                  <c:v>Connecticut</c:v>
                </c:pt>
                <c:pt idx="2">
                  <c:v>Oklahoma</c:v>
                </c:pt>
                <c:pt idx="3">
                  <c:v>Alabama</c:v>
                </c:pt>
                <c:pt idx="4">
                  <c:v>California</c:v>
                </c:pt>
                <c:pt idx="5">
                  <c:v>Ohio</c:v>
                </c:pt>
                <c:pt idx="6">
                  <c:v>Oregon</c:v>
                </c:pt>
                <c:pt idx="7">
                  <c:v>West Virginia</c:v>
                </c:pt>
                <c:pt idx="8">
                  <c:v>South Carolina</c:v>
                </c:pt>
                <c:pt idx="9">
                  <c:v>Massachusetts</c:v>
                </c:pt>
                <c:pt idx="10">
                  <c:v>Michigan</c:v>
                </c:pt>
                <c:pt idx="11">
                  <c:v>Pennsylvania</c:v>
                </c:pt>
                <c:pt idx="12">
                  <c:v>Texas</c:v>
                </c:pt>
                <c:pt idx="13">
                  <c:v>Maine</c:v>
                </c:pt>
                <c:pt idx="14">
                  <c:v>Hawaii</c:v>
                </c:pt>
                <c:pt idx="15">
                  <c:v>Missouri</c:v>
                </c:pt>
                <c:pt idx="16">
                  <c:v>Maryland</c:v>
                </c:pt>
                <c:pt idx="17">
                  <c:v>New Mexico</c:v>
                </c:pt>
                <c:pt idx="18">
                  <c:v>Arkansas</c:v>
                </c:pt>
                <c:pt idx="19">
                  <c:v>U.S. Overall</c:v>
                </c:pt>
                <c:pt idx="20">
                  <c:v>New Jersey</c:v>
                </c:pt>
                <c:pt idx="21">
                  <c:v>Idaho</c:v>
                </c:pt>
                <c:pt idx="22">
                  <c:v>Montana</c:v>
                </c:pt>
                <c:pt idx="23">
                  <c:v>Nebraska</c:v>
                </c:pt>
                <c:pt idx="24">
                  <c:v>Kentucky</c:v>
                </c:pt>
                <c:pt idx="25">
                  <c:v>Colorado</c:v>
                </c:pt>
                <c:pt idx="26">
                  <c:v>North Carolina</c:v>
                </c:pt>
                <c:pt idx="27">
                  <c:v>Tennessee</c:v>
                </c:pt>
                <c:pt idx="28">
                  <c:v>New Hampshire</c:v>
                </c:pt>
                <c:pt idx="29">
                  <c:v>Virginia</c:v>
                </c:pt>
                <c:pt idx="30">
                  <c:v>New York</c:v>
                </c:pt>
                <c:pt idx="31">
                  <c:v>Washington</c:v>
                </c:pt>
                <c:pt idx="32">
                  <c:v>Kansas</c:v>
                </c:pt>
                <c:pt idx="33">
                  <c:v>Illinois</c:v>
                </c:pt>
                <c:pt idx="34">
                  <c:v>Florida</c:v>
                </c:pt>
                <c:pt idx="35">
                  <c:v>Wisconsin</c:v>
                </c:pt>
                <c:pt idx="36">
                  <c:v>Georgia</c:v>
                </c:pt>
                <c:pt idx="37">
                  <c:v>Wyoming</c:v>
                </c:pt>
                <c:pt idx="38">
                  <c:v>Mississippi</c:v>
                </c:pt>
                <c:pt idx="39">
                  <c:v>Iowa</c:v>
                </c:pt>
                <c:pt idx="40">
                  <c:v>Minnesota</c:v>
                </c:pt>
                <c:pt idx="41">
                  <c:v>North Dakota</c:v>
                </c:pt>
                <c:pt idx="42">
                  <c:v>South Dakota</c:v>
                </c:pt>
              </c:strCache>
            </c:strRef>
          </c:cat>
          <c:val>
            <c:numRef>
              <c:f>Sheet1!$D$2:$D$50</c:f>
              <c:numCache>
                <c:formatCode>0%</c:formatCode>
                <c:ptCount val="43"/>
                <c:pt idx="0">
                  <c:v>0.25489999999999996</c:v>
                </c:pt>
                <c:pt idx="1">
                  <c:v>0.21260000000000001</c:v>
                </c:pt>
                <c:pt idx="2">
                  <c:v>0.15659999999999999</c:v>
                </c:pt>
                <c:pt idx="3">
                  <c:v>0.1578</c:v>
                </c:pt>
                <c:pt idx="4">
                  <c:v>0.30049999999999999</c:v>
                </c:pt>
                <c:pt idx="5">
                  <c:v>0.15920000000000001</c:v>
                </c:pt>
                <c:pt idx="6">
                  <c:v>0.17199999999999999</c:v>
                </c:pt>
                <c:pt idx="7">
                  <c:v>0.10310000000000001</c:v>
                </c:pt>
                <c:pt idx="8">
                  <c:v>0.1663</c:v>
                </c:pt>
                <c:pt idx="9">
                  <c:v>0.1837</c:v>
                </c:pt>
                <c:pt idx="10">
                  <c:v>0.20039999999999999</c:v>
                </c:pt>
                <c:pt idx="11">
                  <c:v>0.17269999999999999</c:v>
                </c:pt>
                <c:pt idx="12">
                  <c:v>0.20309999999999997</c:v>
                </c:pt>
                <c:pt idx="13">
                  <c:v>0.1384</c:v>
                </c:pt>
                <c:pt idx="14">
                  <c:v>0.15620000000000001</c:v>
                </c:pt>
                <c:pt idx="15">
                  <c:v>0.158</c:v>
                </c:pt>
                <c:pt idx="16">
                  <c:v>0.21909999999999999</c:v>
                </c:pt>
                <c:pt idx="17">
                  <c:v>0.14980000000000002</c:v>
                </c:pt>
                <c:pt idx="18">
                  <c:v>0.129</c:v>
                </c:pt>
                <c:pt idx="19">
                  <c:v>0.19079999999999997</c:v>
                </c:pt>
                <c:pt idx="20">
                  <c:v>0.18469999999999998</c:v>
                </c:pt>
                <c:pt idx="21">
                  <c:v>0.1183</c:v>
                </c:pt>
                <c:pt idx="22">
                  <c:v>0.12230000000000001</c:v>
                </c:pt>
                <c:pt idx="23">
                  <c:v>0.14130000000000001</c:v>
                </c:pt>
                <c:pt idx="24">
                  <c:v>0.11310000000000001</c:v>
                </c:pt>
                <c:pt idx="25">
                  <c:v>0.16399999999999998</c:v>
                </c:pt>
                <c:pt idx="26">
                  <c:v>0.1449</c:v>
                </c:pt>
                <c:pt idx="27">
                  <c:v>0.1176</c:v>
                </c:pt>
                <c:pt idx="28">
                  <c:v>0.14800000000000002</c:v>
                </c:pt>
                <c:pt idx="29">
                  <c:v>0.16250000000000001</c:v>
                </c:pt>
                <c:pt idx="30">
                  <c:v>0.14610000000000001</c:v>
                </c:pt>
                <c:pt idx="31">
                  <c:v>0.1353</c:v>
                </c:pt>
                <c:pt idx="32">
                  <c:v>0.1472</c:v>
                </c:pt>
                <c:pt idx="33">
                  <c:v>0.16690000000000002</c:v>
                </c:pt>
                <c:pt idx="34">
                  <c:v>0.14460000000000001</c:v>
                </c:pt>
                <c:pt idx="35">
                  <c:v>0.11699999999999999</c:v>
                </c:pt>
                <c:pt idx="36">
                  <c:v>0.1173</c:v>
                </c:pt>
                <c:pt idx="37">
                  <c:v>0.1149</c:v>
                </c:pt>
                <c:pt idx="38">
                  <c:v>0.10529999999999999</c:v>
                </c:pt>
                <c:pt idx="39">
                  <c:v>0.10189999999999999</c:v>
                </c:pt>
                <c:pt idx="40">
                  <c:v>0.1308</c:v>
                </c:pt>
                <c:pt idx="41">
                  <c:v>0.10339999999999999</c:v>
                </c:pt>
                <c:pt idx="42">
                  <c:v>2.46E-2</c:v>
                </c:pt>
              </c:numCache>
            </c:numRef>
          </c:val>
          <c:extLst>
            <c:ext xmlns:c16="http://schemas.microsoft.com/office/drawing/2014/chart" uri="{C3380CC4-5D6E-409C-BE32-E72D297353CC}">
              <c16:uniqueId val="{00000002-D487-D24C-B1A2-CD18C3A72043}"/>
            </c:ext>
          </c:extLst>
        </c:ser>
        <c:ser>
          <c:idx val="3"/>
          <c:order val="3"/>
          <c:tx>
            <c:strRef>
              <c:f>Sheet1!$E$1</c:f>
              <c:strCache>
                <c:ptCount val="1"/>
                <c:pt idx="0">
                  <c:v>Not enrolled</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c:spPr>
          <c:invertIfNegative val="0"/>
          <c:dPt>
            <c:idx val="15"/>
            <c:invertIfNegative val="0"/>
            <c:bubble3D val="0"/>
            <c:spPr>
              <a:solidFill>
                <a:srgbClr val="BDA5BB"/>
              </a:solidFill>
              <a:ln w="6350" cap="flat" cmpd="sng" algn="ctr">
                <a:solidFill>
                  <a:schemeClr val="accent4"/>
                </a:solidFill>
                <a:prstDash val="solid"/>
                <a:miter lim="800000"/>
              </a:ln>
              <a:effectLst/>
            </c:spPr>
            <c:extLst>
              <c:ext xmlns:c16="http://schemas.microsoft.com/office/drawing/2014/chart" uri="{C3380CC4-5D6E-409C-BE32-E72D297353CC}">
                <c16:uniqueId val="{0000000C-67C5-7E46-8BC4-9C9D14F680BF}"/>
              </c:ext>
            </c:extLst>
          </c:dPt>
          <c:dPt>
            <c:idx val="19"/>
            <c:invertIfNegative val="0"/>
            <c:bubble3D val="0"/>
            <c:spPr>
              <a:solidFill>
                <a:schemeClr val="accent4"/>
              </a:solidFill>
              <a:ln w="12700" cap="flat" cmpd="sng" algn="ctr">
                <a:solidFill>
                  <a:schemeClr val="accent4">
                    <a:shade val="50000"/>
                  </a:schemeClr>
                </a:solidFill>
                <a:prstDash val="solid"/>
                <a:miter lim="800000"/>
              </a:ln>
              <a:effectLst/>
            </c:spPr>
            <c:extLst>
              <c:ext xmlns:c16="http://schemas.microsoft.com/office/drawing/2014/chart" uri="{C3380CC4-5D6E-409C-BE32-E72D297353CC}">
                <c16:uniqueId val="{00000007-D487-D24C-B1A2-CD18C3A72043}"/>
              </c:ext>
            </c:extLst>
          </c:dPt>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87-D24C-B1A2-CD18C3A72043}"/>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Sheet1!$A$2:$A$50</c:f>
              <c:strCache>
                <c:ptCount val="43"/>
                <c:pt idx="0">
                  <c:v>Arizona</c:v>
                </c:pt>
                <c:pt idx="1">
                  <c:v>Connecticut</c:v>
                </c:pt>
                <c:pt idx="2">
                  <c:v>Oklahoma</c:v>
                </c:pt>
                <c:pt idx="3">
                  <c:v>Alabama</c:v>
                </c:pt>
                <c:pt idx="4">
                  <c:v>California</c:v>
                </c:pt>
                <c:pt idx="5">
                  <c:v>Ohio</c:v>
                </c:pt>
                <c:pt idx="6">
                  <c:v>Oregon</c:v>
                </c:pt>
                <c:pt idx="7">
                  <c:v>West Virginia</c:v>
                </c:pt>
                <c:pt idx="8">
                  <c:v>South Carolina</c:v>
                </c:pt>
                <c:pt idx="9">
                  <c:v>Massachusetts</c:v>
                </c:pt>
                <c:pt idx="10">
                  <c:v>Michigan</c:v>
                </c:pt>
                <c:pt idx="11">
                  <c:v>Pennsylvania</c:v>
                </c:pt>
                <c:pt idx="12">
                  <c:v>Texas</c:v>
                </c:pt>
                <c:pt idx="13">
                  <c:v>Maine</c:v>
                </c:pt>
                <c:pt idx="14">
                  <c:v>Hawaii</c:v>
                </c:pt>
                <c:pt idx="15">
                  <c:v>Missouri</c:v>
                </c:pt>
                <c:pt idx="16">
                  <c:v>Maryland</c:v>
                </c:pt>
                <c:pt idx="17">
                  <c:v>New Mexico</c:v>
                </c:pt>
                <c:pt idx="18">
                  <c:v>Arkansas</c:v>
                </c:pt>
                <c:pt idx="19">
                  <c:v>U.S. Overall</c:v>
                </c:pt>
                <c:pt idx="20">
                  <c:v>New Jersey</c:v>
                </c:pt>
                <c:pt idx="21">
                  <c:v>Idaho</c:v>
                </c:pt>
                <c:pt idx="22">
                  <c:v>Montana</c:v>
                </c:pt>
                <c:pt idx="23">
                  <c:v>Nebraska</c:v>
                </c:pt>
                <c:pt idx="24">
                  <c:v>Kentucky</c:v>
                </c:pt>
                <c:pt idx="25">
                  <c:v>Colorado</c:v>
                </c:pt>
                <c:pt idx="26">
                  <c:v>North Carolina</c:v>
                </c:pt>
                <c:pt idx="27">
                  <c:v>Tennessee</c:v>
                </c:pt>
                <c:pt idx="28">
                  <c:v>New Hampshire</c:v>
                </c:pt>
                <c:pt idx="29">
                  <c:v>Virginia</c:v>
                </c:pt>
                <c:pt idx="30">
                  <c:v>New York</c:v>
                </c:pt>
                <c:pt idx="31">
                  <c:v>Washington</c:v>
                </c:pt>
                <c:pt idx="32">
                  <c:v>Kansas</c:v>
                </c:pt>
                <c:pt idx="33">
                  <c:v>Illinois</c:v>
                </c:pt>
                <c:pt idx="34">
                  <c:v>Florida</c:v>
                </c:pt>
                <c:pt idx="35">
                  <c:v>Wisconsin</c:v>
                </c:pt>
                <c:pt idx="36">
                  <c:v>Georgia</c:v>
                </c:pt>
                <c:pt idx="37">
                  <c:v>Wyoming</c:v>
                </c:pt>
                <c:pt idx="38">
                  <c:v>Mississippi</c:v>
                </c:pt>
                <c:pt idx="39">
                  <c:v>Iowa</c:v>
                </c:pt>
                <c:pt idx="40">
                  <c:v>Minnesota</c:v>
                </c:pt>
                <c:pt idx="41">
                  <c:v>North Dakota</c:v>
                </c:pt>
                <c:pt idx="42">
                  <c:v>South Dakota</c:v>
                </c:pt>
              </c:strCache>
            </c:strRef>
          </c:cat>
          <c:val>
            <c:numRef>
              <c:f>Sheet1!$E$2:$E$50</c:f>
              <c:numCache>
                <c:formatCode>0%</c:formatCode>
                <c:ptCount val="43"/>
                <c:pt idx="0">
                  <c:v>0.43420000000000003</c:v>
                </c:pt>
                <c:pt idx="1">
                  <c:v>0.46439999999999998</c:v>
                </c:pt>
                <c:pt idx="2">
                  <c:v>0.49829999999999997</c:v>
                </c:pt>
                <c:pt idx="3">
                  <c:v>0.48670000000000002</c:v>
                </c:pt>
                <c:pt idx="4">
                  <c:v>0.34279999999999999</c:v>
                </c:pt>
                <c:pt idx="5">
                  <c:v>0.48280000000000001</c:v>
                </c:pt>
                <c:pt idx="6">
                  <c:v>0.46960000000000002</c:v>
                </c:pt>
                <c:pt idx="7">
                  <c:v>0.52439999999999998</c:v>
                </c:pt>
                <c:pt idx="8">
                  <c:v>0.45500000000000002</c:v>
                </c:pt>
                <c:pt idx="9">
                  <c:v>0.43540000000000001</c:v>
                </c:pt>
                <c:pt idx="10">
                  <c:v>0.41170000000000001</c:v>
                </c:pt>
                <c:pt idx="11">
                  <c:v>0.43939999999999996</c:v>
                </c:pt>
                <c:pt idx="12">
                  <c:v>0.4083</c:v>
                </c:pt>
                <c:pt idx="13">
                  <c:v>0.47229999999999994</c:v>
                </c:pt>
                <c:pt idx="14">
                  <c:v>0.44950000000000001</c:v>
                </c:pt>
                <c:pt idx="15">
                  <c:v>0.44569999999999999</c:v>
                </c:pt>
                <c:pt idx="16">
                  <c:v>0.37859999999999999</c:v>
                </c:pt>
                <c:pt idx="17">
                  <c:v>0.4471</c:v>
                </c:pt>
                <c:pt idx="18">
                  <c:v>0.46799999999999997</c:v>
                </c:pt>
                <c:pt idx="19">
                  <c:v>0.40529999999999999</c:v>
                </c:pt>
                <c:pt idx="20">
                  <c:v>0.40639999999999998</c:v>
                </c:pt>
                <c:pt idx="21">
                  <c:v>0.47240000000000004</c:v>
                </c:pt>
                <c:pt idx="22">
                  <c:v>0.46329999999999999</c:v>
                </c:pt>
                <c:pt idx="23">
                  <c:v>0.44179999999999997</c:v>
                </c:pt>
                <c:pt idx="24">
                  <c:v>0.46750000000000003</c:v>
                </c:pt>
                <c:pt idx="25">
                  <c:v>0.4143</c:v>
                </c:pt>
                <c:pt idx="26">
                  <c:v>0.433</c:v>
                </c:pt>
                <c:pt idx="27">
                  <c:v>0.45479999999999998</c:v>
                </c:pt>
                <c:pt idx="28">
                  <c:v>0.42280000000000001</c:v>
                </c:pt>
                <c:pt idx="29">
                  <c:v>0.40759999999999996</c:v>
                </c:pt>
                <c:pt idx="30">
                  <c:v>0.42090000000000005</c:v>
                </c:pt>
                <c:pt idx="31">
                  <c:v>0.42670000000000002</c:v>
                </c:pt>
                <c:pt idx="32">
                  <c:v>0.4022</c:v>
                </c:pt>
                <c:pt idx="33">
                  <c:v>0.36599999999999999</c:v>
                </c:pt>
                <c:pt idx="34">
                  <c:v>0.37770000000000004</c:v>
                </c:pt>
                <c:pt idx="35">
                  <c:v>0.39390000000000003</c:v>
                </c:pt>
                <c:pt idx="36">
                  <c:v>0.38740000000000002</c:v>
                </c:pt>
                <c:pt idx="37">
                  <c:v>0.38179999999999997</c:v>
                </c:pt>
                <c:pt idx="38">
                  <c:v>0.38380000000000003</c:v>
                </c:pt>
                <c:pt idx="39">
                  <c:v>0.37569999999999998</c:v>
                </c:pt>
                <c:pt idx="40">
                  <c:v>0.33340000000000003</c:v>
                </c:pt>
                <c:pt idx="41">
                  <c:v>0.32400000000000001</c:v>
                </c:pt>
                <c:pt idx="42">
                  <c:v>0.29370000000000002</c:v>
                </c:pt>
              </c:numCache>
            </c:numRef>
          </c:val>
          <c:extLst>
            <c:ext xmlns:c16="http://schemas.microsoft.com/office/drawing/2014/chart" uri="{C3380CC4-5D6E-409C-BE32-E72D297353CC}">
              <c16:uniqueId val="{00000003-D487-D24C-B1A2-CD18C3A72043}"/>
            </c:ext>
          </c:extLst>
        </c:ser>
        <c:ser>
          <c:idx val="4"/>
          <c:order val="4"/>
          <c:tx>
            <c:strRef>
              <c:f>Sheet1!$F$1</c:f>
              <c:strCache>
                <c:ptCount val="1"/>
                <c:pt idx="0">
                  <c:v>Column1</c:v>
                </c:pt>
              </c:strCache>
            </c:strRef>
          </c:tx>
          <c:spPr>
            <a:solidFill>
              <a:schemeClr val="accent5"/>
            </a:solidFill>
            <a:ln>
              <a:noFill/>
            </a:ln>
            <a:effectLst/>
          </c:spPr>
          <c:invertIfNegative val="0"/>
          <c:cat>
            <c:strRef>
              <c:f>Sheet1!$A$2:$A$50</c:f>
              <c:strCache>
                <c:ptCount val="43"/>
                <c:pt idx="0">
                  <c:v>Arizona</c:v>
                </c:pt>
                <c:pt idx="1">
                  <c:v>Connecticut</c:v>
                </c:pt>
                <c:pt idx="2">
                  <c:v>Oklahoma</c:v>
                </c:pt>
                <c:pt idx="3">
                  <c:v>Alabama</c:v>
                </c:pt>
                <c:pt idx="4">
                  <c:v>California</c:v>
                </c:pt>
                <c:pt idx="5">
                  <c:v>Ohio</c:v>
                </c:pt>
                <c:pt idx="6">
                  <c:v>Oregon</c:v>
                </c:pt>
                <c:pt idx="7">
                  <c:v>West Virginia</c:v>
                </c:pt>
                <c:pt idx="8">
                  <c:v>South Carolina</c:v>
                </c:pt>
                <c:pt idx="9">
                  <c:v>Massachusetts</c:v>
                </c:pt>
                <c:pt idx="10">
                  <c:v>Michigan</c:v>
                </c:pt>
                <c:pt idx="11">
                  <c:v>Pennsylvania</c:v>
                </c:pt>
                <c:pt idx="12">
                  <c:v>Texas</c:v>
                </c:pt>
                <c:pt idx="13">
                  <c:v>Maine</c:v>
                </c:pt>
                <c:pt idx="14">
                  <c:v>Hawaii</c:v>
                </c:pt>
                <c:pt idx="15">
                  <c:v>Missouri</c:v>
                </c:pt>
                <c:pt idx="16">
                  <c:v>Maryland</c:v>
                </c:pt>
                <c:pt idx="17">
                  <c:v>New Mexico</c:v>
                </c:pt>
                <c:pt idx="18">
                  <c:v>Arkansas</c:v>
                </c:pt>
                <c:pt idx="19">
                  <c:v>U.S. Overall</c:v>
                </c:pt>
                <c:pt idx="20">
                  <c:v>New Jersey</c:v>
                </c:pt>
                <c:pt idx="21">
                  <c:v>Idaho</c:v>
                </c:pt>
                <c:pt idx="22">
                  <c:v>Montana</c:v>
                </c:pt>
                <c:pt idx="23">
                  <c:v>Nebraska</c:v>
                </c:pt>
                <c:pt idx="24">
                  <c:v>Kentucky</c:v>
                </c:pt>
                <c:pt idx="25">
                  <c:v>Colorado</c:v>
                </c:pt>
                <c:pt idx="26">
                  <c:v>North Carolina</c:v>
                </c:pt>
                <c:pt idx="27">
                  <c:v>Tennessee</c:v>
                </c:pt>
                <c:pt idx="28">
                  <c:v>New Hampshire</c:v>
                </c:pt>
                <c:pt idx="29">
                  <c:v>Virginia</c:v>
                </c:pt>
                <c:pt idx="30">
                  <c:v>New York</c:v>
                </c:pt>
                <c:pt idx="31">
                  <c:v>Washington</c:v>
                </c:pt>
                <c:pt idx="32">
                  <c:v>Kansas</c:v>
                </c:pt>
                <c:pt idx="33">
                  <c:v>Illinois</c:v>
                </c:pt>
                <c:pt idx="34">
                  <c:v>Florida</c:v>
                </c:pt>
                <c:pt idx="35">
                  <c:v>Wisconsin</c:v>
                </c:pt>
                <c:pt idx="36">
                  <c:v>Georgia</c:v>
                </c:pt>
                <c:pt idx="37">
                  <c:v>Wyoming</c:v>
                </c:pt>
                <c:pt idx="38">
                  <c:v>Mississippi</c:v>
                </c:pt>
                <c:pt idx="39">
                  <c:v>Iowa</c:v>
                </c:pt>
                <c:pt idx="40">
                  <c:v>Minnesota</c:v>
                </c:pt>
                <c:pt idx="41">
                  <c:v>North Dakota</c:v>
                </c:pt>
                <c:pt idx="42">
                  <c:v>South Dakota</c:v>
                </c:pt>
              </c:strCache>
            </c:strRef>
          </c:cat>
          <c:val>
            <c:numRef>
              <c:f>Sheet1!$F$2:$F$50</c:f>
              <c:numCache>
                <c:formatCode>0%</c:formatCode>
                <c:ptCount val="43"/>
                <c:pt idx="0">
                  <c:v>0.31090000000000001</c:v>
                </c:pt>
                <c:pt idx="1">
                  <c:v>0.32299999999999995</c:v>
                </c:pt>
                <c:pt idx="2">
                  <c:v>0.34509999999999996</c:v>
                </c:pt>
                <c:pt idx="3">
                  <c:v>0.35549999999999998</c:v>
                </c:pt>
                <c:pt idx="4">
                  <c:v>0.35670000000000002</c:v>
                </c:pt>
                <c:pt idx="5">
                  <c:v>0.35799999999999998</c:v>
                </c:pt>
                <c:pt idx="6">
                  <c:v>0.35829999999999995</c:v>
                </c:pt>
                <c:pt idx="7">
                  <c:v>0.3725</c:v>
                </c:pt>
                <c:pt idx="8">
                  <c:v>0.37869999999999998</c:v>
                </c:pt>
                <c:pt idx="9">
                  <c:v>0.38079999999999997</c:v>
                </c:pt>
                <c:pt idx="10">
                  <c:v>0.38790000000000002</c:v>
                </c:pt>
                <c:pt idx="11">
                  <c:v>0.38790000000000002</c:v>
                </c:pt>
                <c:pt idx="12">
                  <c:v>0.38869999999999993</c:v>
                </c:pt>
                <c:pt idx="13">
                  <c:v>0.38929999999999998</c:v>
                </c:pt>
                <c:pt idx="14">
                  <c:v>0.39439999999999997</c:v>
                </c:pt>
                <c:pt idx="15">
                  <c:v>0.39639999999999997</c:v>
                </c:pt>
                <c:pt idx="16">
                  <c:v>0.40229999999999999</c:v>
                </c:pt>
                <c:pt idx="17">
                  <c:v>0.40310000000000001</c:v>
                </c:pt>
                <c:pt idx="18">
                  <c:v>0.40310000000000001</c:v>
                </c:pt>
                <c:pt idx="19">
                  <c:v>0.40389999999999998</c:v>
                </c:pt>
                <c:pt idx="20">
                  <c:v>0.40890000000000004</c:v>
                </c:pt>
                <c:pt idx="21">
                  <c:v>0.40920000000000001</c:v>
                </c:pt>
                <c:pt idx="22">
                  <c:v>0.41439999999999999</c:v>
                </c:pt>
                <c:pt idx="23">
                  <c:v>0.41680000000000006</c:v>
                </c:pt>
                <c:pt idx="24">
                  <c:v>0.41939999999999994</c:v>
                </c:pt>
                <c:pt idx="25">
                  <c:v>0.42179999999999995</c:v>
                </c:pt>
                <c:pt idx="26">
                  <c:v>0.42210000000000003</c:v>
                </c:pt>
                <c:pt idx="27">
                  <c:v>0.42759999999999998</c:v>
                </c:pt>
                <c:pt idx="28">
                  <c:v>0.42930000000000001</c:v>
                </c:pt>
                <c:pt idx="29">
                  <c:v>0.4299</c:v>
                </c:pt>
                <c:pt idx="30">
                  <c:v>0.43299999999999994</c:v>
                </c:pt>
                <c:pt idx="31">
                  <c:v>0.43799999999999994</c:v>
                </c:pt>
                <c:pt idx="32">
                  <c:v>0.45069999999999999</c:v>
                </c:pt>
                <c:pt idx="33">
                  <c:v>0.46710000000000002</c:v>
                </c:pt>
                <c:pt idx="34">
                  <c:v>0.4778</c:v>
                </c:pt>
                <c:pt idx="35">
                  <c:v>0.48909999999999998</c:v>
                </c:pt>
                <c:pt idx="36">
                  <c:v>0.49519999999999997</c:v>
                </c:pt>
                <c:pt idx="37">
                  <c:v>0.50319999999999998</c:v>
                </c:pt>
                <c:pt idx="38">
                  <c:v>0.51090000000000002</c:v>
                </c:pt>
                <c:pt idx="39">
                  <c:v>0.52239999999999998</c:v>
                </c:pt>
                <c:pt idx="40">
                  <c:v>0.53580000000000005</c:v>
                </c:pt>
                <c:pt idx="41">
                  <c:v>0.5726</c:v>
                </c:pt>
                <c:pt idx="42">
                  <c:v>0.68169999999999997</c:v>
                </c:pt>
              </c:numCache>
            </c:numRef>
          </c:val>
          <c:extLst>
            <c:ext xmlns:c16="http://schemas.microsoft.com/office/drawing/2014/chart" uri="{C3380CC4-5D6E-409C-BE32-E72D297353CC}">
              <c16:uniqueId val="{00000011-4DE0-7845-8C4F-6948FAAD7F98}"/>
            </c:ext>
          </c:extLst>
        </c:ser>
        <c:dLbls>
          <c:showLegendKey val="0"/>
          <c:showVal val="0"/>
          <c:showCatName val="0"/>
          <c:showSerName val="0"/>
          <c:showPercent val="0"/>
          <c:showBubbleSize val="0"/>
        </c:dLbls>
        <c:gapWidth val="150"/>
        <c:overlap val="100"/>
        <c:axId val="964593615"/>
        <c:axId val="964602751"/>
      </c:barChart>
      <c:catAx>
        <c:axId val="9645936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4602751"/>
        <c:crosses val="autoZero"/>
        <c:auto val="1"/>
        <c:lblAlgn val="ctr"/>
        <c:lblOffset val="100"/>
        <c:noMultiLvlLbl val="0"/>
      </c:catAx>
      <c:valAx>
        <c:axId val="964602751"/>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64593615"/>
        <c:crosses val="autoZero"/>
        <c:crossBetween val="between"/>
      </c:valAx>
      <c:spPr>
        <a:noFill/>
        <a:ln>
          <a:noFill/>
        </a:ln>
        <a:effectLst/>
      </c:spPr>
    </c:plotArea>
    <c:legend>
      <c:legendPos val="l"/>
      <c:layout>
        <c:manualLayout>
          <c:xMode val="edge"/>
          <c:yMode val="edge"/>
          <c:x val="0"/>
          <c:y val="0.43641070025100598"/>
          <c:w val="0.2464715672709282"/>
          <c:h val="0.257393722690093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5" name="Google Shape;3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d652f083db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gd652f083db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7252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491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4162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0188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9396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1795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7661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43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7066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b8187e911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 name="Google Shape;39;gb8187e911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a:t>Is this widely known throughout the college? Do faculty and staff know these numbers?</a:t>
            </a:r>
            <a:endParaRPr/>
          </a:p>
          <a:p>
            <a:pPr marL="457200" marR="0" lvl="0" indent="-317500" algn="l" rtl="0">
              <a:lnSpc>
                <a:spcPct val="100000"/>
              </a:lnSpc>
              <a:spcBef>
                <a:spcPts val="0"/>
              </a:spcBef>
              <a:spcAft>
                <a:spcPts val="0"/>
              </a:spcAft>
              <a:buClr>
                <a:srgbClr val="000000"/>
              </a:buClr>
              <a:buSzPts val="1400"/>
              <a:buFont typeface="Arial"/>
              <a:buChar char="●"/>
            </a:pPr>
            <a:r>
              <a:rPr lang="en-US"/>
              <a:t>Has the college looked at these outcomes disaggregated by student race/ethnicity, age, gender, and other focus populations?</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28145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t>Students come to community colleges with goals in mind. But most students never complete a degree or credential, and in fact, about half of students leave by the start of their second year. This workshop makes the case for reimagining students’ first year to ensure they know where their programs lead and what opportunities exist for future education and employment, and that they are helped to enter a program of study in their first year. </a:t>
            </a:r>
          </a:p>
          <a:p>
            <a:r>
              <a:rPr lang="en-US" sz="1600" dirty="0"/>
              <a:t>This workshop presents a framework to facilitate equitable program onboarding (ACIP) by </a:t>
            </a:r>
          </a:p>
          <a:p>
            <a:pPr lvl="1"/>
            <a:r>
              <a:rPr lang="en-US" sz="1600" dirty="0"/>
              <a:t>Asking students about their interests and aspirations, </a:t>
            </a:r>
          </a:p>
          <a:p>
            <a:pPr lvl="1"/>
            <a:r>
              <a:rPr lang="en-US" sz="1600" dirty="0"/>
              <a:t>Connecting students with faculty and peers who share their interests, </a:t>
            </a:r>
          </a:p>
          <a:p>
            <a:pPr lvl="1"/>
            <a:r>
              <a:rPr lang="en-US" sz="1600" dirty="0"/>
              <a:t>Inspiring students to learn, </a:t>
            </a:r>
          </a:p>
          <a:p>
            <a:pPr lvl="1"/>
            <a:r>
              <a:rPr lang="en-US" sz="1600" dirty="0"/>
              <a:t>and helping students develop an individualized education Plan.</a:t>
            </a:r>
          </a:p>
        </p:txBody>
      </p:sp>
    </p:spTree>
    <p:extLst>
      <p:ext uri="{BB962C8B-B14F-4D97-AF65-F5344CB8AC3E}">
        <p14:creationId xmlns:p14="http://schemas.microsoft.com/office/powerpoint/2010/main" val="3385651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e71da9a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e71da9a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Importance and opportunity for redesign of first-term/foundation program courses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have all had that light your fire course at college</a:t>
            </a:r>
          </a:p>
          <a:p>
            <a:pPr marL="457200" lvl="0" indent="-298450" algn="l" rtl="0">
              <a:spcBef>
                <a:spcPts val="0"/>
              </a:spcBef>
              <a:spcAft>
                <a:spcPts val="0"/>
              </a:spcAft>
              <a:buSzPts val="1100"/>
              <a:buChar char="-"/>
            </a:pPr>
            <a:r>
              <a:rPr lang="en-US" dirty="0"/>
              <a:t>At DVC- we intentionally front load/schedule our full-time faculty in our psych 101 because we know the impact that a gateway class can have on a student’s experience </a:t>
            </a:r>
            <a:endParaRPr dirty="0"/>
          </a:p>
        </p:txBody>
      </p:sp>
    </p:spTree>
    <p:extLst>
      <p:ext uri="{BB962C8B-B14F-4D97-AF65-F5344CB8AC3E}">
        <p14:creationId xmlns:p14="http://schemas.microsoft.com/office/powerpoint/2010/main" val="2685735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db3120020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db3120020e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1200" b="0" i="0" u="none" strike="noStrike">
                <a:solidFill>
                  <a:schemeClr val="dk1"/>
                </a:solidFill>
                <a:latin typeface="Calibri"/>
                <a:ea typeface="Calibri"/>
                <a:cs typeface="Calibri"/>
                <a:sym typeface="Calibri"/>
              </a:rPr>
              <a:t>These courses can also provide the opportunity for faculty to “light the fire” for learning more about the field, by exposing students to  </a:t>
            </a:r>
            <a:r>
              <a:rPr lang="en-US" sz="1200">
                <a:solidFill>
                  <a:schemeClr val="dk1"/>
                </a:solidFill>
                <a:latin typeface="Calibri"/>
                <a:ea typeface="Calibri"/>
                <a:cs typeface="Calibri"/>
                <a:sym typeface="Calibri"/>
              </a:rPr>
              <a:t>foundational</a:t>
            </a:r>
            <a:r>
              <a:rPr lang="en-US" sz="1200" b="0" i="0" u="none" strike="noStrike">
                <a:solidFill>
                  <a:schemeClr val="dk1"/>
                </a:solidFill>
                <a:latin typeface="Calibri"/>
                <a:ea typeface="Calibri"/>
                <a:cs typeface="Calibri"/>
                <a:sym typeface="Calibri"/>
              </a:rPr>
              <a:t> concepts that illuminate the core puzzles and paradoxes of disciplines, and offer new analytic lenses that students can apply to critique and question society and aspects of their personal circumstances.</a:t>
            </a:r>
            <a:endParaRPr/>
          </a:p>
          <a:p>
            <a:pPr marL="0" lvl="0" indent="0" algn="l" rtl="0">
              <a:lnSpc>
                <a:spcPct val="100000"/>
              </a:lnSpc>
              <a:spcBef>
                <a:spcPts val="0"/>
              </a:spcBef>
              <a:spcAft>
                <a:spcPts val="0"/>
              </a:spcAft>
              <a:buSzPts val="11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0" i="0" u="none" strike="noStrike">
                <a:solidFill>
                  <a:schemeClr val="dk1"/>
                </a:solidFill>
                <a:latin typeface="Calibri"/>
                <a:ea typeface="Calibri"/>
                <a:cs typeface="Calibri"/>
                <a:sym typeface="Calibri"/>
              </a:rPr>
              <a:t>They give students an opportunity to explore the foundational information in a field of study, and understand applications to careers</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a:solidFill>
                  <a:schemeClr val="dk1"/>
                </a:solidFill>
                <a:latin typeface="Calibri"/>
                <a:ea typeface="Calibri"/>
                <a:cs typeface="Calibri"/>
                <a:sym typeface="Calibri"/>
              </a:rPr>
              <a:t>Different than a HS course</a:t>
            </a:r>
            <a:endParaRPr sz="1200">
              <a:solidFill>
                <a:schemeClr val="dk1"/>
              </a:solidFill>
              <a:latin typeface="Calibri"/>
              <a:ea typeface="Calibri"/>
              <a:cs typeface="Calibri"/>
              <a:sym typeface="Calibri"/>
            </a:endParaRPr>
          </a:p>
        </p:txBody>
      </p:sp>
      <p:sp>
        <p:nvSpPr>
          <p:cNvPr id="684" name="Google Shape;684;gdb3120020e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6188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b6b2062e8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gb6b2062e8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I searched for some cartoons depicting students bored in college classes, and the internet is rife with such images. Particularly, intro program courses tend to be offered in lecture formats. So, it’s unfortunate that students being bored in college courses seems like a typical part of the college experience.</a:t>
            </a:r>
            <a:endParaRPr/>
          </a:p>
          <a:p>
            <a:pPr marL="457200" lvl="0" indent="-298450" algn="l" rtl="0">
              <a:lnSpc>
                <a:spcPct val="100000"/>
              </a:lnSpc>
              <a:spcBef>
                <a:spcPts val="0"/>
              </a:spcBef>
              <a:spcAft>
                <a:spcPts val="0"/>
              </a:spcAft>
              <a:buSzPts val="1100"/>
              <a:buChar char="-"/>
            </a:pPr>
            <a:r>
              <a:rPr lang="en-US"/>
              <a:t>Two axis of boring-ness: The way that a course is taught is obviously a big part of what makes it engaging, but courses may also be boring for students when the content has no clear relevance to students’ interests or goals.</a:t>
            </a:r>
            <a:endParaRPr/>
          </a:p>
        </p:txBody>
      </p:sp>
    </p:spTree>
    <p:extLst>
      <p:ext uri="{BB962C8B-B14F-4D97-AF65-F5344CB8AC3E}">
        <p14:creationId xmlns:p14="http://schemas.microsoft.com/office/powerpoint/2010/main" val="2396107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de71da9aa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2" name="Google Shape;662;gde71da9aa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Students who self advise don’t know which courses to choose, and may select courses that waste time and money without helping to clarify interests</a:t>
            </a:r>
            <a:endParaRPr dirty="0"/>
          </a:p>
          <a:p>
            <a:pPr marL="457200" lvl="0" indent="-298450" algn="l" rtl="0">
              <a:lnSpc>
                <a:spcPct val="100000"/>
              </a:lnSpc>
              <a:spcBef>
                <a:spcPts val="0"/>
              </a:spcBef>
              <a:spcAft>
                <a:spcPts val="0"/>
              </a:spcAft>
              <a:buSzPts val="1100"/>
              <a:buChar char="-"/>
            </a:pPr>
            <a:r>
              <a:rPr lang="en-US" dirty="0"/>
              <a:t>Advisors may recommend that (particularly) undecided students take safe gen ed courses that do not provide engaging learning experiences, this harkens back to a model where we expect students to clarify their goals and interest on their own, often by turning them lose in Liberal Arts programs with little guidance to choose courses</a:t>
            </a:r>
            <a:endParaRPr dirty="0"/>
          </a:p>
          <a:p>
            <a:pPr marL="457200" lvl="0" indent="-298450" algn="l" rtl="0">
              <a:lnSpc>
                <a:spcPct val="100000"/>
              </a:lnSpc>
              <a:spcBef>
                <a:spcPts val="0"/>
              </a:spcBef>
              <a:spcAft>
                <a:spcPts val="0"/>
              </a:spcAft>
              <a:buSzPts val="1100"/>
              <a:buChar char="-"/>
            </a:pPr>
            <a:r>
              <a:rPr lang="en-US" dirty="0"/>
              <a:t>Many students cannot access program level courses because of dev ed placement, this likely disproportionately affects first gen in college, low-income students and students of color</a:t>
            </a:r>
            <a:endParaRPr dirty="0"/>
          </a:p>
        </p:txBody>
      </p:sp>
    </p:spTree>
    <p:extLst>
      <p:ext uri="{BB962C8B-B14F-4D97-AF65-F5344CB8AC3E}">
        <p14:creationId xmlns:p14="http://schemas.microsoft.com/office/powerpoint/2010/main" val="329647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db3120020e_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gdb3120020e_2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As you review your course taking data, think about whether the courses that students are taking in the first term are helping them explore, and engaging them in higher education. First term courses present an opportunity to sell students on a program. Given what you know about the courses that students are taking is it likely that it happening? If you don’t know, how could you find out?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Any course can be an exciting light the fire course depending on how it's taught, and any intro course could be contextualized to present relevant info and experiences to students, if it’s designed that way.</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642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e8ca6f38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gde8ca6f38e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a:t>What support are we providing to instructors in these program foundation courses to make sure they are really lighting the fire for learning, and formally and informally introducing students to the field?</a:t>
            </a:r>
            <a:endParaRPr/>
          </a:p>
          <a:p>
            <a:pPr marL="457200" lvl="0" indent="-317500" algn="l" rtl="0">
              <a:lnSpc>
                <a:spcPct val="100000"/>
              </a:lnSpc>
              <a:spcBef>
                <a:spcPts val="0"/>
              </a:spcBef>
              <a:spcAft>
                <a:spcPts val="0"/>
              </a:spcAft>
              <a:buSzPts val="1400"/>
              <a:buChar char="●"/>
            </a:pPr>
            <a:r>
              <a:rPr lang="en-US"/>
              <a:t>How would this top list of courses for the AA students compare to the courses new students would take at our top transfer partner universities?</a:t>
            </a:r>
            <a:endParaRPr/>
          </a:p>
          <a:p>
            <a:pPr marL="914400" lvl="1" indent="-22860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db3120020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db3120020e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1200" b="0" i="0" u="none" strike="noStrike">
                <a:solidFill>
                  <a:schemeClr val="dk1"/>
                </a:solidFill>
                <a:latin typeface="Calibri"/>
                <a:ea typeface="Calibri"/>
                <a:cs typeface="Calibri"/>
                <a:sym typeface="Calibri"/>
              </a:rPr>
              <a:t>These courses can also provide the opportunity for faculty to “light the fire” for learning more about the field, by exposing students to  </a:t>
            </a:r>
            <a:r>
              <a:rPr lang="en-US" sz="1200">
                <a:solidFill>
                  <a:schemeClr val="dk1"/>
                </a:solidFill>
                <a:latin typeface="Calibri"/>
                <a:ea typeface="Calibri"/>
                <a:cs typeface="Calibri"/>
                <a:sym typeface="Calibri"/>
              </a:rPr>
              <a:t>foundational</a:t>
            </a:r>
            <a:r>
              <a:rPr lang="en-US" sz="1200" b="0" i="0" u="none" strike="noStrike">
                <a:solidFill>
                  <a:schemeClr val="dk1"/>
                </a:solidFill>
                <a:latin typeface="Calibri"/>
                <a:ea typeface="Calibri"/>
                <a:cs typeface="Calibri"/>
                <a:sym typeface="Calibri"/>
              </a:rPr>
              <a:t> concepts that illuminate the core puzzles and paradoxes of disciplines, and offer new analytic lenses that students can apply to critique and question society and aspects of their personal circumstances.</a:t>
            </a:r>
            <a:endParaRPr/>
          </a:p>
          <a:p>
            <a:pPr marL="0" lvl="0" indent="0" algn="l" rtl="0">
              <a:lnSpc>
                <a:spcPct val="100000"/>
              </a:lnSpc>
              <a:spcBef>
                <a:spcPts val="0"/>
              </a:spcBef>
              <a:spcAft>
                <a:spcPts val="0"/>
              </a:spcAft>
              <a:buSzPts val="11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0" i="0" u="none" strike="noStrike">
                <a:solidFill>
                  <a:schemeClr val="dk1"/>
                </a:solidFill>
                <a:latin typeface="Calibri"/>
                <a:ea typeface="Calibri"/>
                <a:cs typeface="Calibri"/>
                <a:sym typeface="Calibri"/>
              </a:rPr>
              <a:t>They give students an opportunity to explore the foundational information in a field of study, and understand applications to careers</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a:solidFill>
                  <a:schemeClr val="dk1"/>
                </a:solidFill>
                <a:latin typeface="Calibri"/>
                <a:ea typeface="Calibri"/>
                <a:cs typeface="Calibri"/>
                <a:sym typeface="Calibri"/>
              </a:rPr>
              <a:t>Different than a HS course</a:t>
            </a:r>
            <a:endParaRPr sz="1200">
              <a:solidFill>
                <a:schemeClr val="dk1"/>
              </a:solidFill>
              <a:latin typeface="Calibri"/>
              <a:ea typeface="Calibri"/>
              <a:cs typeface="Calibri"/>
              <a:sym typeface="Calibri"/>
            </a:endParaRPr>
          </a:p>
        </p:txBody>
      </p:sp>
      <p:sp>
        <p:nvSpPr>
          <p:cNvPr id="684" name="Google Shape;684;gdb3120020e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57466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a7070d3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da7070d3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9010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a7070d3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da7070d3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21393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This work cant be discrete- like a brown bag… must be systematic and continuous </a:t>
            </a:r>
          </a:p>
        </p:txBody>
      </p:sp>
    </p:spTree>
    <p:extLst>
      <p:ext uri="{BB962C8B-B14F-4D97-AF65-F5344CB8AC3E}">
        <p14:creationId xmlns:p14="http://schemas.microsoft.com/office/powerpoint/2010/main" val="46296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260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c1455ec9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dc1455ec9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i="1">
                <a:solidFill>
                  <a:schemeClr val="dk1"/>
                </a:solidFill>
              </a:rPr>
              <a:t>Required education planning as part of advising and first-year experience courses.</a:t>
            </a:r>
            <a:endParaRPr i="1">
              <a:solidFill>
                <a:schemeClr val="dk1"/>
              </a:solidFill>
            </a:endParaRPr>
          </a:p>
          <a:p>
            <a:pPr marL="0" lvl="0" indent="0" algn="l" rtl="0">
              <a:lnSpc>
                <a:spcPct val="115000"/>
              </a:lnSpc>
              <a:spcBef>
                <a:spcPts val="1200"/>
              </a:spcBef>
              <a:spcAft>
                <a:spcPts val="0"/>
              </a:spcAft>
              <a:buNone/>
            </a:pPr>
            <a:r>
              <a:rPr lang="en-US">
                <a:solidFill>
                  <a:schemeClr val="dk1"/>
                </a:solidFill>
              </a:rPr>
              <a:t>·         </a:t>
            </a:r>
            <a:r>
              <a:rPr lang="en-US" b="1">
                <a:solidFill>
                  <a:schemeClr val="dk1"/>
                </a:solidFill>
              </a:rPr>
              <a:t>Columbus State, Cuyahoga, Lakeland Community College, Lorain County</a:t>
            </a:r>
            <a:r>
              <a:rPr lang="en-US">
                <a:solidFill>
                  <a:schemeClr val="dk1"/>
                </a:solidFill>
              </a:rPr>
              <a:t>, and </a:t>
            </a:r>
            <a:r>
              <a:rPr lang="en-US" b="1">
                <a:solidFill>
                  <a:schemeClr val="dk1"/>
                </a:solidFill>
              </a:rPr>
              <a:t>North Central State College </a:t>
            </a:r>
            <a:r>
              <a:rPr lang="en-US">
                <a:solidFill>
                  <a:schemeClr val="dk1"/>
                </a:solidFill>
              </a:rPr>
              <a:t>all include creating an education plan as a required assignment in their first-year experience courses. At Lakeland, Lorain County and North Central State, education planning begins with students’ first advising meeting. At Lakeland, students meet with an academic counselor (advisor) during orientation to begin making an education plan. They continue working on the plan during the first-year experience course and meet again with an academic counselor to finalize it. At Lorain County, students create an initial plan during their first meeting with an advisor, explore either their chosen or exploratory academic program through a reflective process in the first-year experience course, and then finalize their graduation plan during the course.  At North Central State, students initially create a two-semester plan with assistance from a Success Coach responsible for new student advising. They then complete the plan in a first-year experience course with the assistance of an Academic Liaison (division advisor). Both Success Coaches and Academic Liaisons are associated with one of the three main academic areas of the college (Health Sciences; Business, Industry, and Technology; and Liberal Arts and Public Service).</a:t>
            </a:r>
            <a:endParaRPr>
              <a:solidFill>
                <a:schemeClr val="dk1"/>
              </a:solidFill>
            </a:endParaRPr>
          </a:p>
          <a:p>
            <a:pPr marL="457200" lvl="0" indent="0" algn="l" rtl="0">
              <a:lnSpc>
                <a:spcPct val="115000"/>
              </a:lnSpc>
              <a:spcBef>
                <a:spcPts val="1200"/>
              </a:spcBef>
              <a:spcAft>
                <a:spcPts val="0"/>
              </a:spcAft>
              <a:buNone/>
            </a:pPr>
            <a:r>
              <a:rPr lang="en-US">
                <a:solidFill>
                  <a:schemeClr val="dk1"/>
                </a:solidFill>
              </a:rPr>
              <a:t>At Columbus State and Cuyahoga, students are introduced to education plans during the first-year experience course and then work with an advisor to complete the plan as an assignment for the course. At Columbus State, students are required to meet with an advisor as part of the process of creating an education plan for the first-year experience course. And at Cuyahoga, advisors reinforce the first-year course assignment to create an education plan by reviewing it with students during mandatory first semester advising appointments.</a:t>
            </a:r>
            <a:endParaRPr>
              <a:solidFill>
                <a:schemeClr val="dk1"/>
              </a:solidFill>
            </a:endParaRPr>
          </a:p>
          <a:p>
            <a:pPr marL="0" lvl="0" indent="0" algn="l" rtl="0">
              <a:lnSpc>
                <a:spcPct val="115000"/>
              </a:lnSpc>
              <a:spcBef>
                <a:spcPts val="1200"/>
              </a:spcBef>
              <a:spcAft>
                <a:spcPts val="0"/>
              </a:spcAft>
              <a:buNone/>
            </a:pPr>
            <a:r>
              <a:rPr lang="en-US">
                <a:solidFill>
                  <a:schemeClr val="dk1"/>
                </a:solidFill>
              </a:rPr>
              <a:t> </a:t>
            </a:r>
            <a:endParaRPr>
              <a:solidFill>
                <a:schemeClr val="dk1"/>
              </a:solidFill>
            </a:endParaRPr>
          </a:p>
          <a:p>
            <a:pPr marL="0" lvl="0" indent="0" algn="l" rtl="0">
              <a:spcBef>
                <a:spcPts val="0"/>
              </a:spcBef>
              <a:spcAft>
                <a:spcPts val="0"/>
              </a:spcAft>
              <a:buNone/>
            </a:pPr>
            <a:r>
              <a:rPr lang="en-US" b="1">
                <a:solidFill>
                  <a:schemeClr val="dk1"/>
                </a:solidFill>
                <a:latin typeface="Calibri"/>
                <a:ea typeface="Calibri"/>
                <a:cs typeface="Calibri"/>
                <a:sym typeface="Calibri"/>
              </a:rPr>
              <a:t>Laramie County: </a:t>
            </a:r>
            <a:r>
              <a:rPr lang="en-US" sz="1200">
                <a:solidFill>
                  <a:schemeClr val="dk1"/>
                </a:solidFill>
              </a:rPr>
              <a:t>The college’s first-year experience course is focused on career exploration and educational planning. Students develop full-program educational plans using a planning tool implemented in fall 2019.</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6873d04f4_1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b6873d04f4_1_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da0b1f4bd8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da0b1f4bd8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MAIN POINT: Underserved students do not have high quality onboarding experiences -- most often, privileged students are the ones that get access to people who place interest in their interests. Placing equity in the center means all students should get ACIP - offering all students a rich onboarding experience. </a:t>
            </a:r>
            <a:endParaRPr dirty="0"/>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db84e2c5d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gdb84e2c5d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Next, spend the remaining time reviewing and updating Activity A in the Mapping the Student Experience document, which you began during your async time this week. Revise in light of this ACIP discussion. After that we will all come back together in the main room to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b84e2c5d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5" name="Google Shape;835;gdb84e2c5d1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b6d4e53306_0_515:notes"/>
          <p:cNvSpPr txBox="1">
            <a:spLocks noGrp="1"/>
          </p:cNvSpPr>
          <p:nvPr>
            <p:ph type="body" idx="1"/>
          </p:nvPr>
        </p:nvSpPr>
        <p:spPr>
          <a:xfrm>
            <a:off x="914402" y="4343401"/>
            <a:ext cx="5029200" cy="4114800"/>
          </a:xfrm>
          <a:prstGeom prst="rect">
            <a:avLst/>
          </a:prstGeom>
          <a:noFill/>
          <a:ln>
            <a:noFill/>
          </a:ln>
        </p:spPr>
        <p:txBody>
          <a:bodyPr spcFirstLastPara="1" wrap="square" lIns="90025" tIns="90025" rIns="90025" bIns="90025" anchor="t" anchorCtr="0">
            <a:noAutofit/>
          </a:bodyPr>
          <a:lstStyle/>
          <a:p>
            <a:pPr marL="0" lvl="0" indent="0" algn="l" rtl="0">
              <a:lnSpc>
                <a:spcPct val="100000"/>
              </a:lnSpc>
              <a:spcBef>
                <a:spcPts val="0"/>
              </a:spcBef>
              <a:spcAft>
                <a:spcPts val="0"/>
              </a:spcAft>
              <a:buSzPts val="1100"/>
              <a:buNone/>
            </a:pPr>
            <a:endParaRPr dirty="0"/>
          </a:p>
        </p:txBody>
      </p:sp>
      <p:sp>
        <p:nvSpPr>
          <p:cNvPr id="435" name="Google Shape;435;gb6d4e53306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958b9841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9" name="Google Shape;639;gd958b9841b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35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sz="1100" b="0" i="0" u="none" strike="noStrike" cap="none" dirty="0">
                <a:solidFill>
                  <a:srgbClr val="000000"/>
                </a:solidFill>
                <a:latin typeface="Arial"/>
                <a:ea typeface="Arial"/>
                <a:cs typeface="Arial"/>
                <a:sym typeface="Arial"/>
              </a:rPr>
              <a:t>Is there good alignment between our short- and long-term CTE certificates and applied associate degrees? How well aligned?</a:t>
            </a:r>
            <a:endParaRPr dirty="0"/>
          </a:p>
          <a:p>
            <a:pPr marL="457200" lvl="0" indent="-317500" algn="l" rtl="0">
              <a:lnSpc>
                <a:spcPct val="100000"/>
              </a:lnSpc>
              <a:spcBef>
                <a:spcPts val="0"/>
              </a:spcBef>
              <a:spcAft>
                <a:spcPts val="0"/>
              </a:spcAft>
              <a:buSzPts val="1400"/>
              <a:buChar char="●"/>
            </a:pPr>
            <a:r>
              <a:rPr lang="en-US" sz="1100" b="0" i="0" u="none" strike="noStrike" cap="none" dirty="0">
                <a:solidFill>
                  <a:srgbClr val="000000"/>
                </a:solidFill>
                <a:latin typeface="Arial"/>
                <a:ea typeface="Arial"/>
                <a:cs typeface="Arial"/>
                <a:sym typeface="Arial"/>
              </a:rPr>
              <a:t>How easy is it for students to stack shorter-term certificates with longer-term credentials?</a:t>
            </a:r>
            <a:endParaRPr dirty="0"/>
          </a:p>
          <a:p>
            <a:pPr marL="457200" lvl="0" indent="-22860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78371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US" sz="1100" b="0" i="0" u="none" strike="noStrike" cap="none">
                <a:solidFill>
                  <a:srgbClr val="000000"/>
                </a:solidFill>
                <a:latin typeface="Arial"/>
                <a:ea typeface="Arial"/>
                <a:cs typeface="Arial"/>
                <a:sym typeface="Arial"/>
              </a:rPr>
              <a:t>How well aligned are our associate degree programs with the bachelor’s programs of our primary transfer destination?</a:t>
            </a:r>
            <a:endParaRPr/>
          </a:p>
          <a:p>
            <a:pPr marL="457200" lvl="0" indent="-317500" algn="l" rtl="0">
              <a:lnSpc>
                <a:spcPct val="100000"/>
              </a:lnSpc>
              <a:spcBef>
                <a:spcPts val="0"/>
              </a:spcBef>
              <a:spcAft>
                <a:spcPts val="0"/>
              </a:spcAft>
              <a:buSzPts val="1400"/>
              <a:buChar char="●"/>
            </a:pPr>
            <a:r>
              <a:rPr lang="en-US" sz="1100" b="0" i="0" u="none" strike="noStrike" cap="none">
                <a:solidFill>
                  <a:srgbClr val="000000"/>
                </a:solidFill>
                <a:latin typeface="Arial"/>
                <a:ea typeface="Arial"/>
                <a:cs typeface="Arial"/>
                <a:sym typeface="Arial"/>
              </a:rPr>
              <a:t>Do we know whether our liberal arts associates are able to transfer and have all of their credits apply to their bachelor’s major? How do we / would we know this?</a:t>
            </a:r>
            <a:endParaRPr/>
          </a:p>
          <a:p>
            <a:pPr marL="457200" lvl="0" indent="-22860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34814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9176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“simple things can make a big difference” </a:t>
            </a:r>
            <a:r>
              <a:rPr lang="en-US" sz="1900" dirty="0">
                <a:solidFill>
                  <a:srgbClr val="000000"/>
                </a:solidFill>
                <a:latin typeface="Arial"/>
                <a:ea typeface="Arial"/>
                <a:cs typeface="Arial"/>
                <a:sym typeface="Arial"/>
              </a:rPr>
              <a:t>Paul Jarrell</a:t>
            </a:r>
            <a:endParaRPr lang="en-US" dirty="0"/>
          </a:p>
          <a:p>
            <a:endParaRPr lang="en-US" dirty="0"/>
          </a:p>
        </p:txBody>
      </p:sp>
    </p:spTree>
    <p:extLst>
      <p:ext uri="{BB962C8B-B14F-4D97-AF65-F5344CB8AC3E}">
        <p14:creationId xmlns:p14="http://schemas.microsoft.com/office/powerpoint/2010/main" val="1753814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p14"/>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3" name="Google Shape;13;p14"/>
          <p:cNvSpPr txBox="1">
            <a:spLocks noGrp="1"/>
          </p:cNvSpPr>
          <p:nvPr>
            <p:ph type="ctrTitle"/>
          </p:nvPr>
        </p:nvSpPr>
        <p:spPr>
          <a:xfrm>
            <a:off x="3671636" y="4940956"/>
            <a:ext cx="7944853" cy="61083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575510" y="5775462"/>
            <a:ext cx="11040979" cy="441756"/>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16" name="Google Shape;16;p14"/>
          <p:cNvPicPr preferRelativeResize="0"/>
          <p:nvPr/>
        </p:nvPicPr>
        <p:blipFill rotWithShape="1">
          <a:blip r:embed="rId3">
            <a:alphaModFix/>
          </a:blip>
          <a:srcRect/>
          <a:stretch/>
        </p:blipFill>
        <p:spPr>
          <a:xfrm>
            <a:off x="8566742" y="679320"/>
            <a:ext cx="3049747" cy="62689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Slide">
  <p:cSld name="1_Divider Slide">
    <p:bg>
      <p:bgPr>
        <a:solidFill>
          <a:srgbClr val="196872"/>
        </a:solidFill>
        <a:effectLst/>
      </p:bgPr>
    </p:bg>
    <p:spTree>
      <p:nvGrpSpPr>
        <p:cNvPr id="1" name="Shape 185"/>
        <p:cNvGrpSpPr/>
        <p:nvPr/>
      </p:nvGrpSpPr>
      <p:grpSpPr>
        <a:xfrm>
          <a:off x="0" y="0"/>
          <a:ext cx="0" cy="0"/>
          <a:chOff x="0" y="0"/>
          <a:chExt cx="0" cy="0"/>
        </a:xfrm>
      </p:grpSpPr>
      <p:pic>
        <p:nvPicPr>
          <p:cNvPr id="186" name="Google Shape;186;gb6d4e53306_0_238"/>
          <p:cNvPicPr preferRelativeResize="0"/>
          <p:nvPr/>
        </p:nvPicPr>
        <p:blipFill rotWithShape="1">
          <a:blip r:embed="rId2">
            <a:alphaModFix/>
          </a:blip>
          <a:srcRect/>
          <a:stretch/>
        </p:blipFill>
        <p:spPr>
          <a:xfrm>
            <a:off x="0" y="0"/>
            <a:ext cx="12192000" cy="3874530"/>
          </a:xfrm>
          <a:prstGeom prst="rect">
            <a:avLst/>
          </a:prstGeom>
          <a:noFill/>
          <a:ln>
            <a:noFill/>
          </a:ln>
        </p:spPr>
      </p:pic>
      <p:sp>
        <p:nvSpPr>
          <p:cNvPr id="187" name="Google Shape;187;gb6d4e53306_0_238"/>
          <p:cNvSpPr txBox="1">
            <a:spLocks noGrp="1"/>
          </p:cNvSpPr>
          <p:nvPr>
            <p:ph type="title"/>
          </p:nvPr>
        </p:nvSpPr>
        <p:spPr>
          <a:xfrm>
            <a:off x="595681" y="3485493"/>
            <a:ext cx="10794300" cy="1880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Arial"/>
              <a:buNone/>
              <a:defRPr sz="48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gb6d4e53306_0_238"/>
          <p:cNvSpPr txBox="1">
            <a:spLocks noGrp="1"/>
          </p:cNvSpPr>
          <p:nvPr>
            <p:ph type="body" idx="1"/>
          </p:nvPr>
        </p:nvSpPr>
        <p:spPr>
          <a:xfrm>
            <a:off x="595680" y="5562975"/>
            <a:ext cx="10794300" cy="785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4"/>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225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14" name="Shape 614"/>
          <p:cNvSpPr>
            <a:spLocks noGrp="1"/>
          </p:cNvSpPr>
          <p:nvPr>
            <p:ph type="chart" idx="2"/>
          </p:nvPr>
        </p:nvSpPr>
        <p:spPr>
          <a:xfrm>
            <a:off x="566604" y="1475111"/>
            <a:ext cx="11102800" cy="49911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5" name="Shape 615"/>
          <p:cNvSpPr txBox="1">
            <a:spLocks noGrp="1"/>
          </p:cNvSpPr>
          <p:nvPr>
            <p:ph type="body" idx="1"/>
          </p:nvPr>
        </p:nvSpPr>
        <p:spPr>
          <a:xfrm>
            <a:off x="566604" y="649323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cxnSp>
        <p:nvCxnSpPr>
          <p:cNvPr id="616" name="Shape 616"/>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17" name="Shape 617"/>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18" name="Shape 618"/>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129015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
        <p:cNvGrpSpPr/>
        <p:nvPr/>
      </p:nvGrpSpPr>
      <p:grpSpPr>
        <a:xfrm>
          <a:off x="0" y="0"/>
          <a:ext cx="0" cy="0"/>
          <a:chOff x="0" y="0"/>
          <a:chExt cx="0" cy="0"/>
        </a:xfrm>
      </p:grpSpPr>
      <p:sp>
        <p:nvSpPr>
          <p:cNvPr id="13" name="Google Shape;13;p19"/>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4" name="Google Shape;14;p19"/>
          <p:cNvSpPr txBox="1">
            <a:spLocks noGrp="1"/>
          </p:cNvSpPr>
          <p:nvPr>
            <p:ph type="body" idx="1"/>
          </p:nvPr>
        </p:nvSpPr>
        <p:spPr>
          <a:xfrm>
            <a:off x="859245" y="2103867"/>
            <a:ext cx="10418799" cy="40368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800"/>
              </a:spcBef>
              <a:spcAft>
                <a:spcPts val="0"/>
              </a:spcAft>
              <a:buSzPts val="1800"/>
              <a:buChar char="●"/>
              <a:defRPr/>
            </a:lvl1pPr>
            <a:lvl2pPr marL="1219170" lvl="1" indent="-457189" algn="l">
              <a:lnSpc>
                <a:spcPct val="100000"/>
              </a:lnSpc>
              <a:spcBef>
                <a:spcPts val="0"/>
              </a:spcBef>
              <a:spcAft>
                <a:spcPts val="0"/>
              </a:spcAft>
              <a:buSzPts val="1800"/>
              <a:buChar char="○"/>
              <a:defRPr/>
            </a:lvl2pPr>
            <a:lvl3pPr marL="1828754" lvl="2" indent="-457189" algn="l">
              <a:lnSpc>
                <a:spcPct val="100000"/>
              </a:lnSpc>
              <a:spcBef>
                <a:spcPts val="0"/>
              </a:spcBef>
              <a:spcAft>
                <a:spcPts val="0"/>
              </a:spcAft>
              <a:buSzPts val="1800"/>
              <a:buChar char="■"/>
              <a:defRPr/>
            </a:lvl3pPr>
            <a:lvl4pPr marL="2438339" lvl="3" indent="-457189" algn="l">
              <a:lnSpc>
                <a:spcPct val="100000"/>
              </a:lnSpc>
              <a:spcBef>
                <a:spcPts val="0"/>
              </a:spcBef>
              <a:spcAft>
                <a:spcPts val="0"/>
              </a:spcAft>
              <a:buSzPts val="1800"/>
              <a:buChar char="●"/>
              <a:defRPr/>
            </a:lvl4pPr>
            <a:lvl5pPr marL="3047924" lvl="4" indent="-457189" algn="l">
              <a:lnSpc>
                <a:spcPct val="100000"/>
              </a:lnSpc>
              <a:spcBef>
                <a:spcPts val="0"/>
              </a:spcBef>
              <a:spcAft>
                <a:spcPts val="0"/>
              </a:spcAft>
              <a:buSzPts val="1800"/>
              <a:buChar char="○"/>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pic>
        <p:nvPicPr>
          <p:cNvPr id="15" name="Google Shape;15;p19"/>
          <p:cNvPicPr preferRelativeResize="0"/>
          <p:nvPr/>
        </p:nvPicPr>
        <p:blipFill rotWithShape="1">
          <a:blip r:embed="rId2">
            <a:alphaModFix/>
          </a:blip>
          <a:srcRect/>
          <a:stretch/>
        </p:blipFill>
        <p:spPr>
          <a:xfrm>
            <a:off x="10740573" y="6203401"/>
            <a:ext cx="1166705" cy="414145"/>
          </a:xfrm>
          <a:prstGeom prst="rect">
            <a:avLst/>
          </a:prstGeom>
          <a:noFill/>
          <a:ln>
            <a:noFill/>
          </a:ln>
        </p:spPr>
      </p:pic>
    </p:spTree>
    <p:extLst>
      <p:ext uri="{BB962C8B-B14F-4D97-AF65-F5344CB8AC3E}">
        <p14:creationId xmlns:p14="http://schemas.microsoft.com/office/powerpoint/2010/main" val="2654235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619"/>
        <p:cNvGrpSpPr/>
        <p:nvPr/>
      </p:nvGrpSpPr>
      <p:grpSpPr>
        <a:xfrm>
          <a:off x="0" y="0"/>
          <a:ext cx="0" cy="0"/>
          <a:chOff x="0" y="0"/>
          <a:chExt cx="0" cy="0"/>
        </a:xfrm>
      </p:grpSpPr>
      <p:pic>
        <p:nvPicPr>
          <p:cNvPr id="628" name="Shape 628"/>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591093" y="328477"/>
            <a:ext cx="3494901" cy="721192"/>
          </a:xfrm>
          <a:prstGeom prst="rect">
            <a:avLst/>
          </a:prstGeom>
          <a:noFill/>
          <a:ln>
            <a:noFill/>
          </a:ln>
        </p:spPr>
      </p:pic>
      <p:sp>
        <p:nvSpPr>
          <p:cNvPr id="626" name="Shape 626"/>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0" name="Shape 620"/>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1" name="Shape 621"/>
          <p:cNvSpPr txBox="1">
            <a:spLocks noGrp="1"/>
          </p:cNvSpPr>
          <p:nvPr>
            <p:ph type="ctrTitle" hasCustomPrompt="1"/>
          </p:nvPr>
        </p:nvSpPr>
        <p:spPr>
          <a:xfrm>
            <a:off x="591093" y="1849496"/>
            <a:ext cx="11078000" cy="701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Click to Add Presentation Title</a:t>
            </a:r>
            <a:endParaRPr dirty="0"/>
          </a:p>
        </p:txBody>
      </p:sp>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3" y="5116969"/>
            <a:ext cx="11077999" cy="14502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30A2B6"/>
              </a:buClr>
              <a:buSzPts val="2200"/>
              <a:buFont typeface="Arial"/>
              <a:buNone/>
              <a:defRPr sz="2200" b="0" i="0" u="none" strike="noStrike" cap="none">
                <a:solidFill>
                  <a:schemeClr val="lt1"/>
                </a:solidFill>
                <a:latin typeface="+mn-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9pPr>
          </a:lstStyle>
          <a:p>
            <a:r>
              <a:rPr lang="en-US" dirty="0"/>
              <a:t>Click to Add Presenters’ Names</a:t>
            </a:r>
            <a:endParaRPr dirty="0"/>
          </a:p>
        </p:txBody>
      </p:sp>
      <p:cxnSp>
        <p:nvCxnSpPr>
          <p:cNvPr id="627" name="Shape 627"/>
          <p:cNvCxnSpPr/>
          <p:nvPr/>
        </p:nvCxnSpPr>
        <p:spPr>
          <a:xfrm>
            <a:off x="0" y="1367291"/>
            <a:ext cx="121920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23242141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About CCRC">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2">
            <a:alphaModFix/>
          </a:blip>
          <a:srcRect l="52850" r="-52850"/>
          <a:stretch/>
        </p:blipFill>
        <p:spPr>
          <a:xfrm>
            <a:off x="7151315" y="939906"/>
            <a:ext cx="10709096" cy="5376671"/>
          </a:xfrm>
          <a:prstGeom prst="rect">
            <a:avLst/>
          </a:prstGeom>
          <a:noFill/>
          <a:ln>
            <a:noFill/>
          </a:ln>
        </p:spPr>
      </p:pic>
      <p:cxnSp>
        <p:nvCxnSpPr>
          <p:cNvPr id="606" name="Shape 606"/>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pic>
        <p:nvPicPr>
          <p:cNvPr id="607" name="Shape 607"/>
          <p:cNvPicPr preferRelativeResize="0"/>
          <p:nvPr/>
        </p:nvPicPr>
        <p:blipFill>
          <a:blip r:embed="rId3"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608" name="Shape 608"/>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09" name="Shape 609"/>
          <p:cNvCxnSpPr/>
          <p:nvPr/>
        </p:nvCxnSpPr>
        <p:spPr>
          <a:xfrm>
            <a:off x="7151315" y="6319474"/>
            <a:ext cx="5486400" cy="0"/>
          </a:xfrm>
          <a:prstGeom prst="straightConnector1">
            <a:avLst/>
          </a:prstGeom>
          <a:noFill/>
          <a:ln w="57150" cap="flat" cmpd="sng">
            <a:solidFill>
              <a:schemeClr val="tx2"/>
            </a:solidFill>
            <a:prstDash val="solid"/>
            <a:miter lim="800000"/>
            <a:headEnd type="none" w="med" len="med"/>
            <a:tailEnd type="none" w="med" len="med"/>
          </a:ln>
        </p:spPr>
      </p:cxnSp>
      <p:sp>
        <p:nvSpPr>
          <p:cNvPr id="610" name="Shape 610"/>
          <p:cNvSpPr txBox="1"/>
          <p:nvPr/>
        </p:nvSpPr>
        <p:spPr>
          <a:xfrm>
            <a:off x="566604" y="1390703"/>
            <a:ext cx="6370142" cy="5101568"/>
          </a:xfrm>
          <a:prstGeom prst="rect">
            <a:avLst/>
          </a:prstGeom>
          <a:noFill/>
          <a:ln>
            <a:noFill/>
          </a:ln>
        </p:spPr>
        <p:txBody>
          <a:bodyPr spcFirstLastPara="1" wrap="square" lIns="91422" tIns="45699" rIns="91422" bIns="45699" anchor="t" anchorCtr="0">
            <a:noAutofit/>
          </a:bodyPr>
          <a:lstStyle/>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CCRC has been a leader in the field of community college research and reform for over 20 years. Our work provides a foundation for innovations in policy and practice that help give every community college student the best chance of success.</a:t>
            </a:r>
          </a:p>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Our areas of research include:</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College readiness and dual enrollment programs, and the transition from high school to college</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Developmental education and adult basic skills</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Non-academic support services, financial aid, and student engagement</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Online education and instructional technology</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Student persistence and completion, and transfer to four-year colleges</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Guided pathways, institutional reform, and performance funding </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Workforce education and training and the economic returns to higher education</a:t>
            </a:r>
          </a:p>
        </p:txBody>
      </p:sp>
      <p:sp>
        <p:nvSpPr>
          <p:cNvPr id="611" name="Shape 611"/>
          <p:cNvSpPr txBox="1"/>
          <p:nvPr/>
        </p:nvSpPr>
        <p:spPr>
          <a:xfrm>
            <a:off x="566603" y="717847"/>
            <a:ext cx="4519200" cy="5847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3200" b="1" i="0" u="none" strike="noStrike" cap="none" dirty="0">
                <a:solidFill>
                  <a:schemeClr val="dk1"/>
                </a:solidFill>
                <a:latin typeface="+mj-lt"/>
                <a:ea typeface="Arial"/>
                <a:cs typeface="Arial"/>
                <a:sym typeface="Arial"/>
              </a:rPr>
              <a:t>About CCRC</a:t>
            </a:r>
            <a:endParaRPr sz="1100" b="0" i="0" dirty="0">
              <a:latin typeface="+mj-lt"/>
            </a:endParaRPr>
          </a:p>
        </p:txBody>
      </p:sp>
    </p:spTree>
    <p:extLst>
      <p:ext uri="{BB962C8B-B14F-4D97-AF65-F5344CB8AC3E}">
        <p14:creationId xmlns:p14="http://schemas.microsoft.com/office/powerpoint/2010/main" val="19506963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7"/>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14" name="Shape 614"/>
          <p:cNvSpPr>
            <a:spLocks noGrp="1"/>
          </p:cNvSpPr>
          <p:nvPr>
            <p:ph type="chart" idx="2"/>
          </p:nvPr>
        </p:nvSpPr>
        <p:spPr>
          <a:xfrm>
            <a:off x="566603" y="1475114"/>
            <a:ext cx="11102801" cy="49911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15" name="Shape 615"/>
          <p:cNvSpPr txBox="1">
            <a:spLocks noGrp="1"/>
          </p:cNvSpPr>
          <p:nvPr>
            <p:ph type="body" idx="1"/>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8" name="Shape 607">
            <a:extLst>
              <a:ext uri="{FF2B5EF4-FFF2-40B4-BE49-F238E27FC236}">
                <a16:creationId xmlns:a16="http://schemas.microsoft.com/office/drawing/2014/main" id="{AF73A06C-49B1-C04F-9298-7EAEC3F1D4AA}"/>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10" name="Shape 606">
            <a:extLst>
              <a:ext uri="{FF2B5EF4-FFF2-40B4-BE49-F238E27FC236}">
                <a16:creationId xmlns:a16="http://schemas.microsoft.com/office/drawing/2014/main" id="{9CDC4474-F257-3D40-AD64-21F745652831}"/>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1" name="Shape 608">
            <a:extLst>
              <a:ext uri="{FF2B5EF4-FFF2-40B4-BE49-F238E27FC236}">
                <a16:creationId xmlns:a16="http://schemas.microsoft.com/office/drawing/2014/main" id="{4E7618DB-D420-E344-879F-C214A552A964}"/>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6313855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hasCustomPrompt="1"/>
          </p:nvPr>
        </p:nvSpPr>
        <p:spPr>
          <a:xfrm>
            <a:off x="567270" y="1554944"/>
            <a:ext cx="11154800" cy="17574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mn-lt"/>
                <a:ea typeface="Arial"/>
                <a:cs typeface="Arial"/>
                <a:sym typeface="Arial"/>
              </a:defRPr>
            </a:lvl1pPr>
            <a:lvl2pPr marL="914399" marR="0" lvl="1" indent="-380999" algn="l" rtl="0">
              <a:lnSpc>
                <a:spcPct val="90000"/>
              </a:lnSpc>
              <a:spcBef>
                <a:spcPts val="500"/>
              </a:spcBef>
              <a:spcAft>
                <a:spcPts val="0"/>
              </a:spcAft>
              <a:buClr>
                <a:schemeClr val="tx2"/>
              </a:buClr>
              <a:buSzPts val="2400"/>
              <a:buFont typeface="Arial"/>
              <a:buChar char="•"/>
              <a:defRPr sz="2400" b="0" i="0" u="none" strike="noStrike" cap="none">
                <a:solidFill>
                  <a:schemeClr val="dk1"/>
                </a:solidFill>
                <a:latin typeface="Arial"/>
                <a:ea typeface="Arial"/>
                <a:cs typeface="Arial"/>
                <a:sym typeface="Arial"/>
              </a:defRPr>
            </a:lvl2pPr>
            <a:lvl3pPr marL="1371599" marR="0" lvl="2" indent="-355600" algn="l" rtl="0">
              <a:lnSpc>
                <a:spcPct val="90000"/>
              </a:lnSpc>
              <a:spcBef>
                <a:spcPts val="500"/>
              </a:spcBef>
              <a:spcAft>
                <a:spcPts val="0"/>
              </a:spcAft>
              <a:buClr>
                <a:schemeClr val="tx2"/>
              </a:buClr>
              <a:buSzPts val="2000"/>
              <a:buFont typeface="Arial"/>
              <a:buChar char="•"/>
              <a:defRPr sz="2000" b="0" i="0" u="none" strike="noStrike" cap="none">
                <a:solidFill>
                  <a:schemeClr val="dk1"/>
                </a:solidFill>
                <a:latin typeface="Arial"/>
                <a:ea typeface="Arial"/>
                <a:cs typeface="Arial"/>
                <a:sym typeface="Arial"/>
              </a:defRPr>
            </a:lvl3pPr>
            <a:lvl4pPr marL="1485898" marR="0" lvl="3" indent="0" algn="l" rtl="0">
              <a:lnSpc>
                <a:spcPct val="90000"/>
              </a:lnSpc>
              <a:spcBef>
                <a:spcPts val="500"/>
              </a:spcBef>
              <a:spcAft>
                <a:spcPts val="0"/>
              </a:spcAft>
              <a:buClr>
                <a:schemeClr val="tx2"/>
              </a:buClr>
              <a:buSzPts val="1800"/>
              <a:buFont typeface="Arial"/>
              <a:buNone/>
              <a:defRPr sz="1801" b="0" i="0" u="none" strike="noStrike" cap="none">
                <a:solidFill>
                  <a:schemeClr val="dk1"/>
                </a:solidFill>
                <a:latin typeface="Arial"/>
                <a:ea typeface="Arial"/>
                <a:cs typeface="Arial"/>
                <a:sym typeface="Arial"/>
              </a:defRPr>
            </a:lvl4pPr>
            <a:lvl5pPr marL="2285997"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dirty="0"/>
              <a:t>Click to add bulleted list</a:t>
            </a:r>
          </a:p>
        </p:txBody>
      </p:sp>
      <p:sp>
        <p:nvSpPr>
          <p:cNvPr id="632" name="Shape 632"/>
          <p:cNvSpPr txBox="1">
            <a:spLocks noGrp="1"/>
          </p:cNvSpPr>
          <p:nvPr>
            <p:ph type="title"/>
          </p:nvPr>
        </p:nvSpPr>
        <p:spPr>
          <a:xfrm>
            <a:off x="566605" y="756694"/>
            <a:ext cx="11154800" cy="141164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36" name="Shape 636"/>
          <p:cNvSpPr txBox="1">
            <a:spLocks noGrp="1"/>
          </p:cNvSpPr>
          <p:nvPr>
            <p:ph type="body" idx="2"/>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8" name="Shape 607">
            <a:extLst>
              <a:ext uri="{FF2B5EF4-FFF2-40B4-BE49-F238E27FC236}">
                <a16:creationId xmlns:a16="http://schemas.microsoft.com/office/drawing/2014/main" id="{C253B321-51B5-A447-A092-B1008C867326}"/>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9" name="Shape 606">
            <a:extLst>
              <a:ext uri="{FF2B5EF4-FFF2-40B4-BE49-F238E27FC236}">
                <a16:creationId xmlns:a16="http://schemas.microsoft.com/office/drawing/2014/main" id="{46E09711-0AF7-1248-BC2E-3C4C588B001E}"/>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0" name="Shape 608">
            <a:extLst>
              <a:ext uri="{FF2B5EF4-FFF2-40B4-BE49-F238E27FC236}">
                <a16:creationId xmlns:a16="http://schemas.microsoft.com/office/drawing/2014/main" id="{AC7AA332-304A-5342-8F80-4ECB2A8E313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9276720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 Image or Infographic - Additional Content Below">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39" name="Shape 639"/>
          <p:cNvSpPr txBox="1">
            <a:spLocks noGrp="1"/>
          </p:cNvSpPr>
          <p:nvPr>
            <p:ph type="title"/>
          </p:nvPr>
        </p:nvSpPr>
        <p:spPr>
          <a:xfrm>
            <a:off x="566605" y="756697"/>
            <a:ext cx="11154800" cy="1777236"/>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40" name="Shape 640"/>
          <p:cNvSpPr txBox="1">
            <a:spLocks noGrp="1"/>
          </p:cNvSpPr>
          <p:nvPr>
            <p:ph type="body" idx="2"/>
          </p:nvPr>
        </p:nvSpPr>
        <p:spPr>
          <a:xfrm>
            <a:off x="566605" y="4558145"/>
            <a:ext cx="11154800" cy="1935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44" name="Shape 644"/>
          <p:cNvSpPr txBox="1">
            <a:spLocks noGrp="1"/>
          </p:cNvSpPr>
          <p:nvPr>
            <p:ph type="body" idx="3"/>
          </p:nvPr>
        </p:nvSpPr>
        <p:spPr>
          <a:xfrm>
            <a:off x="567270" y="1555754"/>
            <a:ext cx="11154800" cy="2808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380999"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599"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98" marR="0" lvl="3"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L="2285997"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9" name="Shape 607">
            <a:extLst>
              <a:ext uri="{FF2B5EF4-FFF2-40B4-BE49-F238E27FC236}">
                <a16:creationId xmlns:a16="http://schemas.microsoft.com/office/drawing/2014/main" id="{73C3F033-B60F-424B-AE47-20035ED6FEF0}"/>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10" name="Shape 606">
            <a:extLst>
              <a:ext uri="{FF2B5EF4-FFF2-40B4-BE49-F238E27FC236}">
                <a16:creationId xmlns:a16="http://schemas.microsoft.com/office/drawing/2014/main" id="{ADEDB49E-DFE6-CA48-83C8-E1F7DF2B87AD}"/>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1" name="Shape 608">
            <a:extLst>
              <a:ext uri="{FF2B5EF4-FFF2-40B4-BE49-F238E27FC236}">
                <a16:creationId xmlns:a16="http://schemas.microsoft.com/office/drawing/2014/main" id="{523568F9-F67E-134E-957F-704B8BD6823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32701808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39" name="Shape 639"/>
          <p:cNvSpPr txBox="1">
            <a:spLocks noGrp="1"/>
          </p:cNvSpPr>
          <p:nvPr>
            <p:ph type="title"/>
          </p:nvPr>
        </p:nvSpPr>
        <p:spPr>
          <a:xfrm>
            <a:off x="566605" y="756694"/>
            <a:ext cx="11154800" cy="109371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 name="Table Placeholder 5">
            <a:extLst>
              <a:ext uri="{FF2B5EF4-FFF2-40B4-BE49-F238E27FC236}">
                <a16:creationId xmlns:a16="http://schemas.microsoft.com/office/drawing/2014/main" id="{C7B9A75B-E217-DF49-BF55-6FDAE6951F7B}"/>
              </a:ext>
            </a:extLst>
          </p:cNvPr>
          <p:cNvSpPr>
            <a:spLocks noGrp="1"/>
          </p:cNvSpPr>
          <p:nvPr>
            <p:ph type="tbl" sz="quarter" idx="10"/>
          </p:nvPr>
        </p:nvSpPr>
        <p:spPr>
          <a:xfrm>
            <a:off x="567036" y="1850409"/>
            <a:ext cx="11154668" cy="4422155"/>
          </a:xfrm>
        </p:spPr>
        <p:txBody>
          <a:bodyPr/>
          <a:lstStyle>
            <a:lvl1pPr marL="35720" indent="0">
              <a:buNone/>
              <a:defRPr>
                <a:latin typeface="+mn-lt"/>
              </a:defRPr>
            </a:lvl1pPr>
          </a:lstStyle>
          <a:p>
            <a:r>
              <a:rPr lang="en-US"/>
              <a:t>Click icon to add table</a:t>
            </a:r>
            <a:endParaRPr lang="en-US" dirty="0"/>
          </a:p>
        </p:txBody>
      </p:sp>
      <p:pic>
        <p:nvPicPr>
          <p:cNvPr id="8" name="Shape 607">
            <a:extLst>
              <a:ext uri="{FF2B5EF4-FFF2-40B4-BE49-F238E27FC236}">
                <a16:creationId xmlns:a16="http://schemas.microsoft.com/office/drawing/2014/main" id="{2B746552-B86D-C54A-99BC-BBF6DD6818A7}"/>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9" name="Shape 606">
            <a:extLst>
              <a:ext uri="{FF2B5EF4-FFF2-40B4-BE49-F238E27FC236}">
                <a16:creationId xmlns:a16="http://schemas.microsoft.com/office/drawing/2014/main" id="{63E3C583-17D1-8E4C-8C35-1CA1391C5710}"/>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0" name="Shape 608">
            <a:extLst>
              <a:ext uri="{FF2B5EF4-FFF2-40B4-BE49-F238E27FC236}">
                <a16:creationId xmlns:a16="http://schemas.microsoft.com/office/drawing/2014/main" id="{D41D6F7C-3C65-3641-95F0-9BCDE2F3C8F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5499989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Shape 637"/>
        <p:cNvGrpSpPr/>
        <p:nvPr/>
      </p:nvGrpSpPr>
      <p:grpSpPr>
        <a:xfrm>
          <a:off x="0" y="0"/>
          <a:ext cx="0" cy="0"/>
          <a:chOff x="0" y="0"/>
          <a:chExt cx="0" cy="0"/>
        </a:xfrm>
      </p:grpSpPr>
      <p:pic>
        <p:nvPicPr>
          <p:cNvPr id="5" name="Shape 607">
            <a:extLst>
              <a:ext uri="{FF2B5EF4-FFF2-40B4-BE49-F238E27FC236}">
                <a16:creationId xmlns:a16="http://schemas.microsoft.com/office/drawing/2014/main" id="{DEF852F6-7F46-CB49-8FBD-C9A3880C9432}"/>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6" name="Shape 606">
            <a:extLst>
              <a:ext uri="{FF2B5EF4-FFF2-40B4-BE49-F238E27FC236}">
                <a16:creationId xmlns:a16="http://schemas.microsoft.com/office/drawing/2014/main" id="{677D9565-5AF3-4449-8F61-CDBEB69B7438}"/>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7" name="Shape 608">
            <a:extLst>
              <a:ext uri="{FF2B5EF4-FFF2-40B4-BE49-F238E27FC236}">
                <a16:creationId xmlns:a16="http://schemas.microsoft.com/office/drawing/2014/main" id="{E0E3100E-8725-9C4A-9632-C338E5B898A5}"/>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0229588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Shape 645"/>
        <p:cNvGrpSpPr/>
        <p:nvPr/>
      </p:nvGrpSpPr>
      <p:grpSpPr>
        <a:xfrm>
          <a:off x="0" y="0"/>
          <a:ext cx="0" cy="0"/>
          <a:chOff x="0" y="0"/>
          <a:chExt cx="0" cy="0"/>
        </a:xfrm>
      </p:grpSpPr>
      <p:sp>
        <p:nvSpPr>
          <p:cNvPr id="646" name="Shape 646"/>
          <p:cNvSpPr/>
          <p:nvPr/>
        </p:nvSpPr>
        <p:spPr>
          <a:xfrm>
            <a:off x="0" y="0"/>
            <a:ext cx="12192000" cy="6858000"/>
          </a:xfrm>
          <a:prstGeom prst="rect">
            <a:avLst/>
          </a:prstGeom>
          <a:solidFill>
            <a:schemeClr val="dk2"/>
          </a:solidFill>
          <a:ln w="12700" cap="flat" cmpd="sng">
            <a:solidFill>
              <a:srgbClr val="004976"/>
            </a:solidFill>
            <a:prstDash val="solid"/>
            <a:miter lim="800000"/>
            <a:headEnd type="none" w="med" len="med"/>
            <a:tailEnd type="none" w="med" len="med"/>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dirty="0">
              <a:solidFill>
                <a:schemeClr val="lt1"/>
              </a:solidFill>
              <a:latin typeface="Arial (null)"/>
              <a:ea typeface="Calibri"/>
              <a:cs typeface="Calibri"/>
              <a:sym typeface="Calibri"/>
            </a:endParaRPr>
          </a:p>
        </p:txBody>
      </p:sp>
      <p:sp>
        <p:nvSpPr>
          <p:cNvPr id="647" name="Shape 647"/>
          <p:cNvSpPr txBox="1">
            <a:spLocks noGrp="1"/>
          </p:cNvSpPr>
          <p:nvPr>
            <p:ph type="title" hasCustomPrompt="1"/>
          </p:nvPr>
        </p:nvSpPr>
        <p:spPr>
          <a:xfrm>
            <a:off x="566607" y="3860749"/>
            <a:ext cx="10911200" cy="701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Click to Add Transition Title</a:t>
            </a:r>
            <a:endParaRPr dirty="0"/>
          </a:p>
        </p:txBody>
      </p:sp>
      <p:sp>
        <p:nvSpPr>
          <p:cNvPr id="648" name="Shape 648"/>
          <p:cNvSpPr txBox="1">
            <a:spLocks noGrp="1"/>
          </p:cNvSpPr>
          <p:nvPr>
            <p:ph type="body" idx="1" hasCustomPrompt="1"/>
          </p:nvPr>
        </p:nvSpPr>
        <p:spPr>
          <a:xfrm>
            <a:off x="566607" y="4589464"/>
            <a:ext cx="10911200" cy="1500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2400"/>
              <a:buFont typeface="Arial"/>
              <a:buNone/>
              <a:defRPr sz="2400" b="0" i="0" u="none" strike="noStrike" cap="none">
                <a:solidFill>
                  <a:schemeClr val="lt1"/>
                </a:solidFill>
                <a:latin typeface="+mn-lt"/>
                <a:ea typeface="Arial"/>
                <a:cs typeface="Arial"/>
                <a:sym typeface="Arial"/>
              </a:defRPr>
            </a:lvl1pPr>
            <a:lvl2pPr marL="914399"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599" marR="0" lvl="2" indent="-228600" algn="l"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3pPr>
            <a:lvl4pPr marL="1828798"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5997"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197"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396"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596"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796"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r>
              <a:rPr lang="en-US" dirty="0"/>
              <a:t>Click to Add Subtitle</a:t>
            </a:r>
            <a:endParaRPr dirty="0"/>
          </a:p>
        </p:txBody>
      </p:sp>
      <p:cxnSp>
        <p:nvCxnSpPr>
          <p:cNvPr id="649" name="Shape 649"/>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0" name="Shape 650"/>
          <p:cNvPicPr preferRelativeResize="0"/>
          <p:nvPr/>
        </p:nvPicPr>
        <p:blipFill rotWithShape="1">
          <a:blip r:embed="rId2">
            <a:alphaModFix/>
          </a:blip>
          <a:srcRect/>
          <a:stretch/>
        </p:blipFill>
        <p:spPr>
          <a:xfrm>
            <a:off x="653625" y="261705"/>
            <a:ext cx="948267" cy="232242"/>
          </a:xfrm>
          <a:prstGeom prst="rect">
            <a:avLst/>
          </a:prstGeom>
          <a:noFill/>
          <a:ln>
            <a:noFill/>
          </a:ln>
        </p:spPr>
      </p:pic>
      <p:cxnSp>
        <p:nvCxnSpPr>
          <p:cNvPr id="651" name="Shape 651"/>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8" name="Shape 641">
            <a:extLst>
              <a:ext uri="{FF2B5EF4-FFF2-40B4-BE49-F238E27FC236}">
                <a16:creationId xmlns:a16="http://schemas.microsoft.com/office/drawing/2014/main" id="{9B20BA1B-887B-174C-8CB0-37B31B39113D}"/>
              </a:ext>
            </a:extLst>
          </p:cNvPr>
          <p:cNvCxnSpPr/>
          <p:nvPr/>
        </p:nvCxnSpPr>
        <p:spPr>
          <a:xfrm>
            <a:off x="1734861" y="368856"/>
            <a:ext cx="10457200" cy="0"/>
          </a:xfrm>
          <a:prstGeom prst="straightConnector1">
            <a:avLst/>
          </a:prstGeom>
          <a:noFill/>
          <a:ln w="38100" cap="flat" cmpd="sng">
            <a:solidFill>
              <a:schemeClr val="bg1"/>
            </a:solidFill>
            <a:prstDash val="solid"/>
            <a:miter lim="800000"/>
            <a:headEnd type="none" w="med" len="med"/>
            <a:tailEnd type="none" w="med" len="med"/>
          </a:ln>
        </p:spPr>
      </p:cxnSp>
      <p:cxnSp>
        <p:nvCxnSpPr>
          <p:cNvPr id="10" name="Shape 643">
            <a:extLst>
              <a:ext uri="{FF2B5EF4-FFF2-40B4-BE49-F238E27FC236}">
                <a16:creationId xmlns:a16="http://schemas.microsoft.com/office/drawing/2014/main" id="{6C972082-3B63-5443-BA2C-3601AA6CE345}"/>
              </a:ext>
            </a:extLst>
          </p:cNvPr>
          <p:cNvCxnSpPr/>
          <p:nvPr/>
        </p:nvCxnSpPr>
        <p:spPr>
          <a:xfrm>
            <a:off x="0" y="368856"/>
            <a:ext cx="495600" cy="0"/>
          </a:xfrm>
          <a:prstGeom prst="straightConnector1">
            <a:avLst/>
          </a:prstGeom>
          <a:noFill/>
          <a:ln w="38100" cap="flat" cmpd="sng">
            <a:solidFill>
              <a:schemeClr val="bg1"/>
            </a:solidFill>
            <a:prstDash val="solid"/>
            <a:miter lim="800000"/>
            <a:headEnd type="none" w="med" len="med"/>
            <a:tailEnd type="none" w="med" len="med"/>
          </a:ln>
        </p:spPr>
      </p:cxnSp>
      <p:cxnSp>
        <p:nvCxnSpPr>
          <p:cNvPr id="11" name="Shape 641">
            <a:extLst>
              <a:ext uri="{FF2B5EF4-FFF2-40B4-BE49-F238E27FC236}">
                <a16:creationId xmlns:a16="http://schemas.microsoft.com/office/drawing/2014/main" id="{88766948-B31C-AC46-BD49-7A210FA45BC8}"/>
              </a:ext>
            </a:extLst>
          </p:cNvPr>
          <p:cNvCxnSpPr/>
          <p:nvPr userDrawn="1"/>
        </p:nvCxnSpPr>
        <p:spPr>
          <a:xfrm>
            <a:off x="1734861" y="368856"/>
            <a:ext cx="10457200" cy="0"/>
          </a:xfrm>
          <a:prstGeom prst="straightConnector1">
            <a:avLst/>
          </a:prstGeom>
          <a:noFill/>
          <a:ln w="47625" cap="flat" cmpd="sng">
            <a:solidFill>
              <a:schemeClr val="bg1"/>
            </a:solidFill>
            <a:prstDash val="solid"/>
            <a:miter lim="800000"/>
            <a:headEnd type="none" w="med" len="med"/>
            <a:tailEnd type="none" w="med" len="med"/>
          </a:ln>
        </p:spPr>
      </p:cxnSp>
      <p:cxnSp>
        <p:nvCxnSpPr>
          <p:cNvPr id="13" name="Shape 643">
            <a:extLst>
              <a:ext uri="{FF2B5EF4-FFF2-40B4-BE49-F238E27FC236}">
                <a16:creationId xmlns:a16="http://schemas.microsoft.com/office/drawing/2014/main" id="{C6F3FDED-D9DD-B348-9384-C4630989A30F}"/>
              </a:ext>
            </a:extLst>
          </p:cNvPr>
          <p:cNvCxnSpPr/>
          <p:nvPr userDrawn="1"/>
        </p:nvCxnSpPr>
        <p:spPr>
          <a:xfrm>
            <a:off x="0" y="368856"/>
            <a:ext cx="495600" cy="0"/>
          </a:xfrm>
          <a:prstGeom prst="straightConnector1">
            <a:avLst/>
          </a:prstGeom>
          <a:noFill/>
          <a:ln w="47625" cap="flat" cmpd="sng">
            <a:solidFill>
              <a:schemeClr val="bg1"/>
            </a:solidFill>
            <a:prstDash val="solid"/>
            <a:miter lim="800000"/>
            <a:headEnd type="none" w="med" len="med"/>
            <a:tailEnd type="none" w="med" len="med"/>
          </a:ln>
        </p:spPr>
      </p:cxnSp>
      <p:pic>
        <p:nvPicPr>
          <p:cNvPr id="14" name="Shape 607">
            <a:extLst>
              <a:ext uri="{FF2B5EF4-FFF2-40B4-BE49-F238E27FC236}">
                <a16:creationId xmlns:a16="http://schemas.microsoft.com/office/drawing/2014/main" id="{28366A8C-FCF1-F043-9E8F-471529B44346}"/>
              </a:ext>
            </a:extLst>
          </p:cNvPr>
          <p:cNvPicPr preferRelativeResize="0"/>
          <p:nvPr userDrawn="1"/>
        </p:nvPicPr>
        <p:blipFill>
          <a:blip r:embed="rId3" cstate="print">
            <a:extLst>
              <a:ext uri="{28A0092B-C50C-407E-A947-70E740481C1C}">
                <a14:useLocalDpi xmlns:a14="http://schemas.microsoft.com/office/drawing/2010/main" val="0"/>
              </a:ext>
            </a:extLst>
          </a:blip>
          <a:srcRect/>
          <a:stretch/>
        </p:blipFill>
        <p:spPr>
          <a:xfrm>
            <a:off x="611719" y="229292"/>
            <a:ext cx="1021997" cy="284016"/>
          </a:xfrm>
          <a:prstGeom prst="rect">
            <a:avLst/>
          </a:prstGeom>
          <a:noFill/>
          <a:ln>
            <a:noFill/>
          </a:ln>
        </p:spPr>
      </p:pic>
    </p:spTree>
    <p:extLst>
      <p:ext uri="{BB962C8B-B14F-4D97-AF65-F5344CB8AC3E}">
        <p14:creationId xmlns:p14="http://schemas.microsoft.com/office/powerpoint/2010/main" val="395089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List">
  <p:cSld name="Title &amp; List">
    <p:bg>
      <p:bgPr>
        <a:solidFill>
          <a:srgbClr val="EFF8FA"/>
        </a:solidFill>
        <a:effectLst/>
      </p:bgPr>
    </p:bg>
    <p:spTree>
      <p:nvGrpSpPr>
        <p:cNvPr id="1" name="Shape 189"/>
        <p:cNvGrpSpPr/>
        <p:nvPr/>
      </p:nvGrpSpPr>
      <p:grpSpPr>
        <a:xfrm>
          <a:off x="0" y="0"/>
          <a:ext cx="0" cy="0"/>
          <a:chOff x="0" y="0"/>
          <a:chExt cx="0" cy="0"/>
        </a:xfrm>
      </p:grpSpPr>
      <p:sp>
        <p:nvSpPr>
          <p:cNvPr id="190" name="Google Shape;190;gb6d4e53306_0_242"/>
          <p:cNvSpPr txBox="1">
            <a:spLocks noGrp="1"/>
          </p:cNvSpPr>
          <p:nvPr>
            <p:ph type="body" idx="1"/>
          </p:nvPr>
        </p:nvSpPr>
        <p:spPr>
          <a:xfrm>
            <a:off x="6290845" y="685965"/>
            <a:ext cx="5305500" cy="4816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81000" algn="l" rtl="0">
              <a:lnSpc>
                <a:spcPct val="90000"/>
              </a:lnSpc>
              <a:spcBef>
                <a:spcPts val="1200"/>
              </a:spcBef>
              <a:spcAft>
                <a:spcPts val="0"/>
              </a:spcAft>
              <a:buClr>
                <a:schemeClr val="dk1"/>
              </a:buClr>
              <a:buSzPts val="2400"/>
              <a:buChar char="•"/>
              <a:defRPr/>
            </a:lvl2pPr>
            <a:lvl3pPr marL="1371600" lvl="2" indent="-355600" algn="l" rtl="0">
              <a:lnSpc>
                <a:spcPct val="90000"/>
              </a:lnSpc>
              <a:spcBef>
                <a:spcPts val="1200"/>
              </a:spcBef>
              <a:spcAft>
                <a:spcPts val="0"/>
              </a:spcAft>
              <a:buClr>
                <a:schemeClr val="dk1"/>
              </a:buClr>
              <a:buSzPts val="20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gb6d4e53306_0_242"/>
          <p:cNvSpPr txBox="1">
            <a:spLocks noGrp="1"/>
          </p:cNvSpPr>
          <p:nvPr>
            <p:ph type="title"/>
          </p:nvPr>
        </p:nvSpPr>
        <p:spPr>
          <a:xfrm>
            <a:off x="595682" y="659461"/>
            <a:ext cx="50190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92" name="Google Shape;192;gb6d4e53306_0_242"/>
          <p:cNvPicPr preferRelativeResize="0"/>
          <p:nvPr/>
        </p:nvPicPr>
        <p:blipFill rotWithShape="1">
          <a:blip r:embed="rId2">
            <a:alphaModFix/>
          </a:blip>
          <a:srcRect/>
          <a:stretch/>
        </p:blipFill>
        <p:spPr>
          <a:xfrm>
            <a:off x="-1" y="4405605"/>
            <a:ext cx="12192000" cy="245239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ansition Slide with Photo">
    <p:spTree>
      <p:nvGrpSpPr>
        <p:cNvPr id="1" name="Shape 61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C539D-87AC-C042-872B-C6450B6A7FE5}"/>
              </a:ext>
            </a:extLst>
          </p:cNvPr>
          <p:cNvSpPr>
            <a:spLocks noGrp="1"/>
          </p:cNvSpPr>
          <p:nvPr>
            <p:ph type="pic" sz="quarter" idx="10"/>
          </p:nvPr>
        </p:nvSpPr>
        <p:spPr>
          <a:xfrm>
            <a:off x="-83342" y="0"/>
            <a:ext cx="12450961" cy="4939234"/>
          </a:xfrm>
        </p:spPr>
        <p:txBody>
          <a:bodyPr/>
          <a:lstStyle>
            <a:lvl1pPr marL="35720" indent="0">
              <a:buNone/>
              <a:defRPr/>
            </a:lvl1pPr>
          </a:lstStyle>
          <a:p>
            <a:r>
              <a:rPr lang="en-US"/>
              <a:t>Click icon to add picture</a:t>
            </a:r>
            <a:endParaRPr lang="en-US" dirty="0"/>
          </a:p>
        </p:txBody>
      </p:sp>
      <p:sp>
        <p:nvSpPr>
          <p:cNvPr id="626" name="Shape 626"/>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0" name="Shape 620"/>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3" y="5116969"/>
            <a:ext cx="11077999" cy="1450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4401" b="1" i="0" u="none" strike="noStrike" cap="none">
                <a:solidFill>
                  <a:schemeClr val="lt1"/>
                </a:solidFill>
                <a:latin typeface="+mj-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9pPr>
          </a:lstStyle>
          <a:p>
            <a:r>
              <a:rPr lang="en-US" dirty="0"/>
              <a:t>Click to Add Transition Title</a:t>
            </a:r>
            <a:endParaRPr dirty="0"/>
          </a:p>
        </p:txBody>
      </p:sp>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27766264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hart with Pullout Number">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567266" y="3636967"/>
            <a:ext cx="5128800" cy="2082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54" name="Shape 654"/>
          <p:cNvSpPr txBox="1">
            <a:spLocks noGrp="1"/>
          </p:cNvSpPr>
          <p:nvPr>
            <p:ph type="body" idx="2" hasCustomPrompt="1"/>
          </p:nvPr>
        </p:nvSpPr>
        <p:spPr>
          <a:xfrm>
            <a:off x="567266" y="2184400"/>
            <a:ext cx="5128800" cy="10971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rgbClr val="30A2B6"/>
              </a:buClr>
              <a:buSzPts val="7200"/>
              <a:buFont typeface="Arial"/>
              <a:buNone/>
              <a:defRPr sz="7200" b="1" i="0" u="none" strike="noStrike" cap="none">
                <a:solidFill>
                  <a:schemeClr val="lt2"/>
                </a:solidFill>
                <a:latin typeface="+mj-lt"/>
                <a:ea typeface="Arial"/>
                <a:cs typeface="Arial"/>
                <a:sym typeface="Arial"/>
              </a:defRPr>
            </a:lvl1pPr>
            <a:lvl2pPr marL="914399" marR="0" lvl="1" indent="-228600" algn="l" rtl="0">
              <a:lnSpc>
                <a:spcPct val="90000"/>
              </a:lnSpc>
              <a:spcBef>
                <a:spcPts val="5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2pPr>
            <a:lvl3pPr marL="1371599" marR="0" lvl="2" indent="-228600" algn="l" rtl="0">
              <a:lnSpc>
                <a:spcPct val="90000"/>
              </a:lnSpc>
              <a:spcBef>
                <a:spcPts val="500"/>
              </a:spcBef>
              <a:spcAft>
                <a:spcPts val="0"/>
              </a:spcAft>
              <a:buClr>
                <a:schemeClr val="lt2"/>
              </a:buClr>
              <a:buSzPts val="2000"/>
              <a:buFont typeface="Arial"/>
              <a:buNone/>
              <a:defRPr sz="2000" b="1" i="0" u="none" strike="noStrike" cap="none">
                <a:solidFill>
                  <a:schemeClr val="lt2"/>
                </a:solidFill>
                <a:latin typeface="Arial"/>
                <a:ea typeface="Arial"/>
                <a:cs typeface="Arial"/>
                <a:sym typeface="Arial"/>
              </a:defRPr>
            </a:lvl3pPr>
            <a:lvl4pPr marL="1828798" marR="0" lvl="3" indent="-228600" algn="l" rtl="0">
              <a:lnSpc>
                <a:spcPct val="90000"/>
              </a:lnSpc>
              <a:spcBef>
                <a:spcPts val="500"/>
              </a:spcBef>
              <a:spcAft>
                <a:spcPts val="0"/>
              </a:spcAft>
              <a:buClr>
                <a:schemeClr val="lt2"/>
              </a:buClr>
              <a:buSzPts val="1800"/>
              <a:buFont typeface="Arial"/>
              <a:buNone/>
              <a:defRPr sz="1801" b="1" i="0" u="none" strike="noStrike" cap="none">
                <a:solidFill>
                  <a:schemeClr val="lt2"/>
                </a:solidFill>
                <a:latin typeface="Arial"/>
                <a:ea typeface="Arial"/>
                <a:cs typeface="Arial"/>
                <a:sym typeface="Arial"/>
              </a:defRPr>
            </a:lvl4pPr>
            <a:lvl5pPr marL="2285997" marR="0" lvl="4" indent="-228600" algn="l" rtl="0">
              <a:lnSpc>
                <a:spcPct val="90000"/>
              </a:lnSpc>
              <a:spcBef>
                <a:spcPts val="500"/>
              </a:spcBef>
              <a:spcAft>
                <a:spcPts val="0"/>
              </a:spcAft>
              <a:buClr>
                <a:schemeClr val="lt2"/>
              </a:buClr>
              <a:buSzPts val="1800"/>
              <a:buFont typeface="Arial"/>
              <a:buNone/>
              <a:defRPr sz="1801" b="1" i="0" u="none" strike="noStrike" cap="none">
                <a:solidFill>
                  <a:schemeClr val="lt2"/>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dirty="0"/>
              <a:t>##</a:t>
            </a:r>
            <a:endParaRPr dirty="0"/>
          </a:p>
        </p:txBody>
      </p:sp>
      <p:sp>
        <p:nvSpPr>
          <p:cNvPr id="655" name="Shape 655"/>
          <p:cNvSpPr txBox="1">
            <a:spLocks noGrp="1"/>
          </p:cNvSpPr>
          <p:nvPr>
            <p:ph type="title"/>
          </p:nvPr>
        </p:nvSpPr>
        <p:spPr>
          <a:xfrm>
            <a:off x="566602" y="760145"/>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56" name="Shape 656"/>
          <p:cNvSpPr txBox="1">
            <a:spLocks noGrp="1"/>
          </p:cNvSpPr>
          <p:nvPr>
            <p:ph type="body" idx="3"/>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57" name="Shape 657"/>
          <p:cNvSpPr>
            <a:spLocks noGrp="1"/>
          </p:cNvSpPr>
          <p:nvPr>
            <p:ph type="chart" idx="4"/>
          </p:nvPr>
        </p:nvSpPr>
        <p:spPr>
          <a:xfrm>
            <a:off x="6288619" y="1476375"/>
            <a:ext cx="5380400" cy="48195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cxnSp>
        <p:nvCxnSpPr>
          <p:cNvPr id="658" name="Shape 658"/>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60" name="Shape 660"/>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10" name="Shape 607">
            <a:extLst>
              <a:ext uri="{FF2B5EF4-FFF2-40B4-BE49-F238E27FC236}">
                <a16:creationId xmlns:a16="http://schemas.microsoft.com/office/drawing/2014/main" id="{95B24CC8-C930-7447-852A-F9EC6D279506}"/>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13578024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hart &amp; Title - Vertical">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566606" y="610067"/>
            <a:ext cx="2995600" cy="576705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63" name="Shape 663"/>
          <p:cNvSpPr>
            <a:spLocks noGrp="1"/>
          </p:cNvSpPr>
          <p:nvPr>
            <p:ph type="chart" idx="2"/>
          </p:nvPr>
        </p:nvSpPr>
        <p:spPr>
          <a:xfrm>
            <a:off x="3752852" y="627018"/>
            <a:ext cx="8178000" cy="57501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64" name="Shape 664"/>
          <p:cNvSpPr txBox="1">
            <a:spLocks noGrp="1"/>
          </p:cNvSpPr>
          <p:nvPr>
            <p:ph type="body" idx="1"/>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cxnSp>
        <p:nvCxnSpPr>
          <p:cNvPr id="665" name="Shape 665"/>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67" name="Shape 667"/>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8" name="Shape 607">
            <a:extLst>
              <a:ext uri="{FF2B5EF4-FFF2-40B4-BE49-F238E27FC236}">
                <a16:creationId xmlns:a16="http://schemas.microsoft.com/office/drawing/2014/main" id="{28618702-CAF9-3A45-9C44-6A1CEDF65132}"/>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1809769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3819775" y="3093213"/>
            <a:ext cx="6646800" cy="978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70" name="Shape 670"/>
          <p:cNvSpPr txBox="1">
            <a:spLocks noGrp="1"/>
          </p:cNvSpPr>
          <p:nvPr>
            <p:ph type="body" idx="1"/>
          </p:nvPr>
        </p:nvSpPr>
        <p:spPr>
          <a:xfrm>
            <a:off x="3819772" y="4436814"/>
            <a:ext cx="6646800" cy="1606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1600"/>
              <a:buFont typeface="Arial"/>
              <a:buNone/>
              <a:defRPr sz="16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197"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396"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596"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796"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671" name="Shape 671"/>
          <p:cNvPicPr preferRelativeResize="0"/>
          <p:nvPr/>
        </p:nvPicPr>
        <p:blipFill rotWithShape="1">
          <a:blip r:embed="rId2">
            <a:alphaModFix/>
          </a:blip>
          <a:srcRect/>
          <a:stretch/>
        </p:blipFill>
        <p:spPr>
          <a:xfrm>
            <a:off x="1633716" y="1408341"/>
            <a:ext cx="1478567" cy="1361366"/>
          </a:xfrm>
          <a:prstGeom prst="rect">
            <a:avLst/>
          </a:prstGeom>
          <a:noFill/>
          <a:ln>
            <a:noFill/>
          </a:ln>
        </p:spPr>
      </p:pic>
      <p:cxnSp>
        <p:nvCxnSpPr>
          <p:cNvPr id="672" name="Shape 672"/>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74" name="Shape 674"/>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8" name="Shape 607">
            <a:extLst>
              <a:ext uri="{FF2B5EF4-FFF2-40B4-BE49-F238E27FC236}">
                <a16:creationId xmlns:a16="http://schemas.microsoft.com/office/drawing/2014/main" id="{5AE612E5-283B-C647-9F2D-B5C9B36C9C06}"/>
              </a:ext>
            </a:extLst>
          </p:cNvPr>
          <p:cNvPicPr preferRelativeResize="0"/>
          <p:nvPr userDrawn="1"/>
        </p:nvPicPr>
        <p:blipFill>
          <a:blip r:embed="rId3"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31534244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hoto">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566605" y="760146"/>
            <a:ext cx="4519200" cy="9786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77" name="Shape 677"/>
          <p:cNvSpPr>
            <a:spLocks noGrp="1"/>
          </p:cNvSpPr>
          <p:nvPr>
            <p:ph type="pic" idx="2"/>
          </p:nvPr>
        </p:nvSpPr>
        <p:spPr>
          <a:xfrm>
            <a:off x="5608322" y="758260"/>
            <a:ext cx="6583601" cy="53766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3200"/>
              <a:buFont typeface="Arial"/>
              <a:buNone/>
              <a:defRPr sz="32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678" name="Shape 678"/>
          <p:cNvSpPr txBox="1">
            <a:spLocks noGrp="1"/>
          </p:cNvSpPr>
          <p:nvPr>
            <p:ph type="body" idx="1"/>
          </p:nvPr>
        </p:nvSpPr>
        <p:spPr>
          <a:xfrm>
            <a:off x="566603" y="2360342"/>
            <a:ext cx="4519200" cy="3811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197"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396"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596"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796"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79" name="Shape 679"/>
          <p:cNvSpPr txBox="1">
            <a:spLocks noGrp="1"/>
          </p:cNvSpPr>
          <p:nvPr>
            <p:ph type="body" idx="3"/>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cxnSp>
        <p:nvCxnSpPr>
          <p:cNvPr id="680" name="Shape 680"/>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82" name="Shape 682"/>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9" name="Shape 607">
            <a:extLst>
              <a:ext uri="{FF2B5EF4-FFF2-40B4-BE49-F238E27FC236}">
                <a16:creationId xmlns:a16="http://schemas.microsoft.com/office/drawing/2014/main" id="{1418F452-E6B5-9741-9C75-4D4780D29998}"/>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3095978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inal Slide">
    <p:bg>
      <p:bgRef idx="1001">
        <a:schemeClr val="bg1"/>
      </p:bgRef>
    </p:bg>
    <p:spTree>
      <p:nvGrpSpPr>
        <p:cNvPr id="1" name="Shape 684"/>
        <p:cNvGrpSpPr/>
        <p:nvPr/>
      </p:nvGrpSpPr>
      <p:grpSpPr>
        <a:xfrm>
          <a:off x="0" y="0"/>
          <a:ext cx="0" cy="0"/>
          <a:chOff x="0" y="0"/>
          <a:chExt cx="0" cy="0"/>
        </a:xfrm>
      </p:grpSpPr>
      <p:sp>
        <p:nvSpPr>
          <p:cNvPr id="685" name="Shape 685"/>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pic>
        <p:nvPicPr>
          <p:cNvPr id="688" name="Shape 688"/>
          <p:cNvPicPr preferRelativeResize="0"/>
          <p:nvPr/>
        </p:nvPicPr>
        <p:blipFill rotWithShape="1">
          <a:blip r:embed="rId2">
            <a:alphaModFix/>
          </a:blip>
          <a:srcRect/>
          <a:stretch/>
        </p:blipFill>
        <p:spPr>
          <a:xfrm>
            <a:off x="1886069" y="4709161"/>
            <a:ext cx="8565860" cy="2148840"/>
          </a:xfrm>
          <a:prstGeom prst="rect">
            <a:avLst/>
          </a:prstGeom>
          <a:noFill/>
          <a:ln>
            <a:noFill/>
          </a:ln>
        </p:spPr>
      </p:pic>
      <p:sp>
        <p:nvSpPr>
          <p:cNvPr id="689" name="Shape 689"/>
          <p:cNvSpPr txBox="1"/>
          <p:nvPr/>
        </p:nvSpPr>
        <p:spPr>
          <a:xfrm>
            <a:off x="617802" y="1604565"/>
            <a:ext cx="10956400" cy="7695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4400" b="1" dirty="0">
                <a:solidFill>
                  <a:schemeClr val="dk1"/>
                </a:solidFill>
                <a:latin typeface="Arial"/>
                <a:ea typeface="Arial"/>
                <a:cs typeface="Arial"/>
                <a:sym typeface="Arial"/>
              </a:rPr>
              <a:t>Thank </a:t>
            </a:r>
            <a:r>
              <a:rPr lang="en-US" sz="4400" b="1" dirty="0">
                <a:solidFill>
                  <a:schemeClr val="dk1"/>
                </a:solidFill>
                <a:latin typeface="+mj-lt"/>
                <a:ea typeface="Arial"/>
                <a:cs typeface="Arial"/>
                <a:sym typeface="Arial"/>
              </a:rPr>
              <a:t>you</a:t>
            </a:r>
            <a:r>
              <a:rPr lang="en-US" sz="4400" b="1" dirty="0">
                <a:solidFill>
                  <a:schemeClr val="dk1"/>
                </a:solidFill>
                <a:latin typeface="Arial"/>
                <a:ea typeface="Arial"/>
                <a:cs typeface="Arial"/>
                <a:sym typeface="Arial"/>
              </a:rPr>
              <a:t>!</a:t>
            </a:r>
            <a:endParaRPr sz="1100" b="0" i="0" dirty="0">
              <a:latin typeface="Arial (null)"/>
            </a:endParaRPr>
          </a:p>
        </p:txBody>
      </p:sp>
      <p:sp>
        <p:nvSpPr>
          <p:cNvPr id="8" name="Shape 655">
            <a:extLst>
              <a:ext uri="{FF2B5EF4-FFF2-40B4-BE49-F238E27FC236}">
                <a16:creationId xmlns:a16="http://schemas.microsoft.com/office/drawing/2014/main" id="{EF89A762-5238-7F40-81D4-E623241D55F9}"/>
              </a:ext>
            </a:extLst>
          </p:cNvPr>
          <p:cNvSpPr txBox="1">
            <a:spLocks noGrp="1"/>
          </p:cNvSpPr>
          <p:nvPr>
            <p:ph type="title" hasCustomPrompt="1"/>
          </p:nvPr>
        </p:nvSpPr>
        <p:spPr>
          <a:xfrm>
            <a:off x="617799" y="2467745"/>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Presenter’s contact information goes here</a:t>
            </a:r>
            <a:endParaRPr dirty="0"/>
          </a:p>
        </p:txBody>
      </p:sp>
      <p:pic>
        <p:nvPicPr>
          <p:cNvPr id="10" name="Shape 628">
            <a:extLst>
              <a:ext uri="{FF2B5EF4-FFF2-40B4-BE49-F238E27FC236}">
                <a16:creationId xmlns:a16="http://schemas.microsoft.com/office/drawing/2014/main" id="{FBF386EB-9BF7-E448-8806-FBA5C0EFB9D1}"/>
              </a:ext>
            </a:extLst>
          </p:cNvPr>
          <p:cNvPicPr preferRelativeResize="0"/>
          <p:nvPr userDrawn="1"/>
        </p:nvPicPr>
        <p:blipFill>
          <a:blip r:embed="rId3" cstate="print">
            <a:extLst>
              <a:ext uri="{28A0092B-C50C-407E-A947-70E740481C1C}">
                <a14:useLocalDpi xmlns:a14="http://schemas.microsoft.com/office/drawing/2010/main" val="0"/>
              </a:ext>
            </a:extLst>
          </a:blip>
          <a:srcRect/>
          <a:stretch/>
        </p:blipFill>
        <p:spPr>
          <a:xfrm>
            <a:off x="591093" y="328477"/>
            <a:ext cx="3494901" cy="721192"/>
          </a:xfrm>
          <a:prstGeom prst="rect">
            <a:avLst/>
          </a:prstGeom>
          <a:noFill/>
          <a:ln>
            <a:noFill/>
          </a:ln>
        </p:spPr>
      </p:pic>
      <p:cxnSp>
        <p:nvCxnSpPr>
          <p:cNvPr id="11" name="Shape 627">
            <a:extLst>
              <a:ext uri="{FF2B5EF4-FFF2-40B4-BE49-F238E27FC236}">
                <a16:creationId xmlns:a16="http://schemas.microsoft.com/office/drawing/2014/main" id="{87412117-A57C-D046-8DEC-0C22EDB9145C}"/>
              </a:ext>
            </a:extLst>
          </p:cNvPr>
          <p:cNvCxnSpPr/>
          <p:nvPr userDrawn="1"/>
        </p:nvCxnSpPr>
        <p:spPr>
          <a:xfrm>
            <a:off x="0" y="1367291"/>
            <a:ext cx="121920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619551292"/>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ivider Slide">
  <p:cSld name="Divider Slide">
    <p:bg>
      <p:bgPr>
        <a:solidFill>
          <a:srgbClr val="196872"/>
        </a:solidFill>
        <a:effectLst/>
      </p:bgPr>
    </p:bg>
    <p:spTree>
      <p:nvGrpSpPr>
        <p:cNvPr id="1" name="Shape 11"/>
        <p:cNvGrpSpPr/>
        <p:nvPr/>
      </p:nvGrpSpPr>
      <p:grpSpPr>
        <a:xfrm>
          <a:off x="0" y="0"/>
          <a:ext cx="0" cy="0"/>
          <a:chOff x="0" y="0"/>
          <a:chExt cx="0" cy="0"/>
        </a:xfrm>
      </p:grpSpPr>
      <p:pic>
        <p:nvPicPr>
          <p:cNvPr id="12" name="Google Shape;12;gd7cb9e23e4_0_14"/>
          <p:cNvPicPr preferRelativeResize="0"/>
          <p:nvPr/>
        </p:nvPicPr>
        <p:blipFill rotWithShape="1">
          <a:blip r:embed="rId2">
            <a:alphaModFix/>
          </a:blip>
          <a:srcRect/>
          <a:stretch/>
        </p:blipFill>
        <p:spPr>
          <a:xfrm>
            <a:off x="0" y="0"/>
            <a:ext cx="12192000" cy="3874531"/>
          </a:xfrm>
          <a:prstGeom prst="rect">
            <a:avLst/>
          </a:prstGeom>
          <a:noFill/>
          <a:ln>
            <a:noFill/>
          </a:ln>
        </p:spPr>
      </p:pic>
      <p:sp>
        <p:nvSpPr>
          <p:cNvPr id="13" name="Google Shape;13;gd7cb9e23e4_0_14"/>
          <p:cNvSpPr txBox="1">
            <a:spLocks noGrp="1"/>
          </p:cNvSpPr>
          <p:nvPr>
            <p:ph type="title"/>
          </p:nvPr>
        </p:nvSpPr>
        <p:spPr>
          <a:xfrm>
            <a:off x="595682" y="3485494"/>
            <a:ext cx="10794300" cy="1880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rial"/>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gd7cb9e23e4_0_14"/>
          <p:cNvSpPr txBox="1">
            <a:spLocks noGrp="1"/>
          </p:cNvSpPr>
          <p:nvPr>
            <p:ph type="body" idx="1"/>
          </p:nvPr>
        </p:nvSpPr>
        <p:spPr>
          <a:xfrm>
            <a:off x="595681" y="5562975"/>
            <a:ext cx="10794300" cy="7857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2800"/>
              <a:buNone/>
              <a:defRPr>
                <a:solidFill>
                  <a:schemeClr val="lt1"/>
                </a:solidFill>
              </a:defRPr>
            </a:lvl1pPr>
            <a:lvl2pPr marL="914377" lvl="1" indent="-228594" algn="l">
              <a:lnSpc>
                <a:spcPct val="90000"/>
              </a:lnSpc>
              <a:spcBef>
                <a:spcPts val="500"/>
              </a:spcBef>
              <a:spcAft>
                <a:spcPts val="0"/>
              </a:spcAft>
              <a:buClr>
                <a:schemeClr val="dk1"/>
              </a:buClr>
              <a:buSzPts val="2400"/>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1559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FF8FA"/>
        </a:solidFill>
        <a:effectLst/>
      </p:bgPr>
    </p:bg>
    <p:spTree>
      <p:nvGrpSpPr>
        <p:cNvPr id="1" name="Shape 15"/>
        <p:cNvGrpSpPr/>
        <p:nvPr/>
      </p:nvGrpSpPr>
      <p:grpSpPr>
        <a:xfrm>
          <a:off x="0" y="0"/>
          <a:ext cx="0" cy="0"/>
          <a:chOff x="0" y="0"/>
          <a:chExt cx="0" cy="0"/>
        </a:xfrm>
      </p:grpSpPr>
      <p:sp>
        <p:nvSpPr>
          <p:cNvPr id="16" name="Google Shape;16;gd7cb9e23e4_2_86"/>
          <p:cNvSpPr txBox="1">
            <a:spLocks noGrp="1"/>
          </p:cNvSpPr>
          <p:nvPr>
            <p:ph type="title"/>
          </p:nvPr>
        </p:nvSpPr>
        <p:spPr>
          <a:xfrm>
            <a:off x="595682" y="659463"/>
            <a:ext cx="10970677" cy="6294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7" name="Google Shape;17;gd7cb9e23e4_2_86"/>
          <p:cNvCxnSpPr/>
          <p:nvPr/>
        </p:nvCxnSpPr>
        <p:spPr>
          <a:xfrm>
            <a:off x="12192001" y="1732547"/>
            <a:ext cx="352927" cy="0"/>
          </a:xfrm>
          <a:prstGeom prst="straightConnector1">
            <a:avLst/>
          </a:prstGeom>
          <a:noFill/>
          <a:ln w="9525" cap="flat" cmpd="sng">
            <a:solidFill>
              <a:schemeClr val="accent1"/>
            </a:solidFill>
            <a:prstDash val="solid"/>
            <a:miter lim="800000"/>
            <a:headEnd type="none" w="sm" len="sm"/>
            <a:tailEnd type="none" w="sm" len="sm"/>
          </a:ln>
        </p:spPr>
      </p:cxnSp>
      <p:sp>
        <p:nvSpPr>
          <p:cNvPr id="18" name="Google Shape;18;gd7cb9e23e4_2_86"/>
          <p:cNvSpPr txBox="1">
            <a:spLocks noGrp="1"/>
          </p:cNvSpPr>
          <p:nvPr>
            <p:ph type="body" idx="1"/>
          </p:nvPr>
        </p:nvSpPr>
        <p:spPr>
          <a:xfrm>
            <a:off x="595314" y="1731963"/>
            <a:ext cx="10971212" cy="327317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80990" algn="l">
              <a:lnSpc>
                <a:spcPct val="90000"/>
              </a:lnSpc>
              <a:spcBef>
                <a:spcPts val="1200"/>
              </a:spcBef>
              <a:spcAft>
                <a:spcPts val="0"/>
              </a:spcAft>
              <a:buClr>
                <a:schemeClr val="dk1"/>
              </a:buClr>
              <a:buSzPts val="2400"/>
              <a:buChar char="•"/>
              <a:defRPr/>
            </a:lvl2pPr>
            <a:lvl3pPr marL="1371566" lvl="2" indent="-355591" algn="l">
              <a:lnSpc>
                <a:spcPct val="90000"/>
              </a:lnSpc>
              <a:spcBef>
                <a:spcPts val="1200"/>
              </a:spcBef>
              <a:spcAft>
                <a:spcPts val="0"/>
              </a:spcAft>
              <a:buClr>
                <a:schemeClr val="dk1"/>
              </a:buClr>
              <a:buSzPts val="2000"/>
              <a:buChar char="•"/>
              <a:defRPr/>
            </a:lvl3pPr>
            <a:lvl4pPr marL="1828754" lvl="3" indent="-342891" algn="l">
              <a:lnSpc>
                <a:spcPct val="90000"/>
              </a:lnSpc>
              <a:spcBef>
                <a:spcPts val="1200"/>
              </a:spcBef>
              <a:spcAft>
                <a:spcPts val="0"/>
              </a:spcAft>
              <a:buClr>
                <a:schemeClr val="dk1"/>
              </a:buClr>
              <a:buSzPts val="1800"/>
              <a:buChar char="•"/>
              <a:defRPr/>
            </a:lvl4pPr>
            <a:lvl5pPr marL="2285943" lvl="4" indent="-342891" algn="l">
              <a:lnSpc>
                <a:spcPct val="90000"/>
              </a:lnSpc>
              <a:spcBef>
                <a:spcPts val="1200"/>
              </a:spcBef>
              <a:spcAft>
                <a:spcPts val="0"/>
              </a:spcAft>
              <a:buClr>
                <a:schemeClr val="dk1"/>
              </a:buClr>
              <a:buSzPts val="1800"/>
              <a:buChar char="•"/>
              <a:defRPr/>
            </a:lvl5pPr>
            <a:lvl6pPr marL="2743131" lvl="5" indent="-342891" algn="l">
              <a:lnSpc>
                <a:spcPct val="90000"/>
              </a:lnSpc>
              <a:spcBef>
                <a:spcPts val="12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pic>
        <p:nvPicPr>
          <p:cNvPr id="19" name="Google Shape;19;gd7cb9e23e4_2_86"/>
          <p:cNvPicPr preferRelativeResize="0"/>
          <p:nvPr/>
        </p:nvPicPr>
        <p:blipFill rotWithShape="1">
          <a:blip r:embed="rId2">
            <a:alphaModFix/>
          </a:blip>
          <a:srcRect/>
          <a:stretch/>
        </p:blipFill>
        <p:spPr>
          <a:xfrm>
            <a:off x="0" y="4323813"/>
            <a:ext cx="12192000" cy="2534187"/>
          </a:xfrm>
          <a:prstGeom prst="rect">
            <a:avLst/>
          </a:prstGeom>
          <a:noFill/>
          <a:ln>
            <a:noFill/>
          </a:ln>
        </p:spPr>
      </p:pic>
    </p:spTree>
    <p:extLst>
      <p:ext uri="{BB962C8B-B14F-4D97-AF65-F5344CB8AC3E}">
        <p14:creationId xmlns:p14="http://schemas.microsoft.com/office/powerpoint/2010/main" val="17785647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Graph">
  <p:cSld name="Graph">
    <p:bg>
      <p:bgPr>
        <a:solidFill>
          <a:srgbClr val="EFF8FA"/>
        </a:solidFill>
        <a:effectLst/>
      </p:bgPr>
    </p:bg>
    <p:spTree>
      <p:nvGrpSpPr>
        <p:cNvPr id="1" name="Shape 20"/>
        <p:cNvGrpSpPr/>
        <p:nvPr/>
      </p:nvGrpSpPr>
      <p:grpSpPr>
        <a:xfrm>
          <a:off x="0" y="0"/>
          <a:ext cx="0" cy="0"/>
          <a:chOff x="0" y="0"/>
          <a:chExt cx="0" cy="0"/>
        </a:xfrm>
      </p:grpSpPr>
      <p:sp>
        <p:nvSpPr>
          <p:cNvPr id="21" name="Google Shape;21;gd7cb9e23e4_2_98"/>
          <p:cNvSpPr>
            <a:spLocks noGrp="1"/>
          </p:cNvSpPr>
          <p:nvPr>
            <p:ph type="chart" idx="2"/>
          </p:nvPr>
        </p:nvSpPr>
        <p:spPr>
          <a:xfrm>
            <a:off x="1844884" y="2175127"/>
            <a:ext cx="8502232" cy="38084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gd7cb9e23e4_2_98"/>
          <p:cNvSpPr txBox="1">
            <a:spLocks noGrp="1"/>
          </p:cNvSpPr>
          <p:nvPr>
            <p:ph type="title"/>
          </p:nvPr>
        </p:nvSpPr>
        <p:spPr>
          <a:xfrm>
            <a:off x="595681" y="659920"/>
            <a:ext cx="11002761"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07441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ntent with Caption 2">
  <p:cSld name="Content with Caption 2">
    <p:bg>
      <p:bgPr>
        <a:solidFill>
          <a:srgbClr val="196872"/>
        </a:solidFill>
        <a:effectLst/>
      </p:bgPr>
    </p:bg>
    <p:spTree>
      <p:nvGrpSpPr>
        <p:cNvPr id="1" name="Shape 23"/>
        <p:cNvGrpSpPr/>
        <p:nvPr/>
      </p:nvGrpSpPr>
      <p:grpSpPr>
        <a:xfrm>
          <a:off x="0" y="0"/>
          <a:ext cx="0" cy="0"/>
          <a:chOff x="0" y="0"/>
          <a:chExt cx="0" cy="0"/>
        </a:xfrm>
      </p:grpSpPr>
      <p:sp>
        <p:nvSpPr>
          <p:cNvPr id="24" name="Google Shape;24;gd7cb9e23e4_2_114"/>
          <p:cNvSpPr txBox="1">
            <a:spLocks noGrp="1"/>
          </p:cNvSpPr>
          <p:nvPr>
            <p:ph type="body" idx="1"/>
          </p:nvPr>
        </p:nvSpPr>
        <p:spPr>
          <a:xfrm>
            <a:off x="6715627" y="3946526"/>
            <a:ext cx="4673600" cy="1458913"/>
          </a:xfrm>
          <a:prstGeom prst="rect">
            <a:avLst/>
          </a:prstGeom>
          <a:noFill/>
          <a:ln>
            <a:noFill/>
          </a:ln>
        </p:spPr>
        <p:txBody>
          <a:bodyPr spcFirstLastPara="1" wrap="square" lIns="0" tIns="45700" rIns="0" bIns="45700" anchor="t" anchorCtr="0">
            <a:normAutofit/>
          </a:bodyPr>
          <a:lstStyle>
            <a:lvl1pPr marL="457189" lvl="0" indent="-228594" algn="l">
              <a:lnSpc>
                <a:spcPct val="90000"/>
              </a:lnSpc>
              <a:spcBef>
                <a:spcPts val="1000"/>
              </a:spcBef>
              <a:spcAft>
                <a:spcPts val="0"/>
              </a:spcAft>
              <a:buClr>
                <a:schemeClr val="lt1"/>
              </a:buClr>
              <a:buSzPts val="2800"/>
              <a:buNone/>
              <a:defRPr>
                <a:solidFill>
                  <a:schemeClr val="lt1"/>
                </a:solidFill>
              </a:defRPr>
            </a:lvl1pPr>
            <a:lvl2pPr marL="914377" lvl="1" indent="-228594" algn="l">
              <a:lnSpc>
                <a:spcPct val="90000"/>
              </a:lnSpc>
              <a:spcBef>
                <a:spcPts val="500"/>
              </a:spcBef>
              <a:spcAft>
                <a:spcPts val="0"/>
              </a:spcAft>
              <a:buClr>
                <a:schemeClr val="lt1"/>
              </a:buClr>
              <a:buSzPts val="2400"/>
              <a:buNone/>
              <a:defRPr>
                <a:solidFill>
                  <a:schemeClr val="lt1"/>
                </a:solidFill>
              </a:defRPr>
            </a:lvl2pPr>
            <a:lvl3pPr marL="1371566" lvl="2" indent="-228594" algn="l">
              <a:lnSpc>
                <a:spcPct val="90000"/>
              </a:lnSpc>
              <a:spcBef>
                <a:spcPts val="500"/>
              </a:spcBef>
              <a:spcAft>
                <a:spcPts val="0"/>
              </a:spcAft>
              <a:buClr>
                <a:schemeClr val="lt1"/>
              </a:buClr>
              <a:buSzPts val="2000"/>
              <a:buNone/>
              <a:defRPr>
                <a:solidFill>
                  <a:schemeClr val="lt1"/>
                </a:solidFill>
              </a:defRPr>
            </a:lvl3pPr>
            <a:lvl4pPr marL="1828754" lvl="3" indent="-228594" algn="l">
              <a:lnSpc>
                <a:spcPct val="90000"/>
              </a:lnSpc>
              <a:spcBef>
                <a:spcPts val="500"/>
              </a:spcBef>
              <a:spcAft>
                <a:spcPts val="0"/>
              </a:spcAft>
              <a:buClr>
                <a:schemeClr val="lt1"/>
              </a:buClr>
              <a:buSzPts val="1800"/>
              <a:buNone/>
              <a:defRPr>
                <a:solidFill>
                  <a:schemeClr val="lt1"/>
                </a:solidFill>
              </a:defRPr>
            </a:lvl4pPr>
            <a:lvl5pPr marL="2285943" lvl="4" indent="-228594" algn="l">
              <a:lnSpc>
                <a:spcPct val="90000"/>
              </a:lnSpc>
              <a:spcBef>
                <a:spcPts val="500"/>
              </a:spcBef>
              <a:spcAft>
                <a:spcPts val="0"/>
              </a:spcAft>
              <a:buClr>
                <a:schemeClr val="lt1"/>
              </a:buClr>
              <a:buSzPts val="1800"/>
              <a:buNone/>
              <a:defRPr>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25" name="Google Shape;25;gd7cb9e23e4_2_114"/>
          <p:cNvCxnSpPr/>
          <p:nvPr/>
        </p:nvCxnSpPr>
        <p:spPr>
          <a:xfrm>
            <a:off x="6820019" y="3721769"/>
            <a:ext cx="4650087" cy="0"/>
          </a:xfrm>
          <a:prstGeom prst="straightConnector1">
            <a:avLst/>
          </a:prstGeom>
          <a:noFill/>
          <a:ln w="28575" cap="flat" cmpd="sng">
            <a:solidFill>
              <a:schemeClr val="lt1"/>
            </a:solidFill>
            <a:prstDash val="solid"/>
            <a:miter lim="800000"/>
            <a:headEnd type="none" w="sm" len="sm"/>
            <a:tailEnd type="none" w="sm" len="sm"/>
          </a:ln>
        </p:spPr>
      </p:cxnSp>
      <p:sp>
        <p:nvSpPr>
          <p:cNvPr id="26" name="Google Shape;26;gd7cb9e23e4_2_114"/>
          <p:cNvSpPr txBox="1">
            <a:spLocks noGrp="1"/>
          </p:cNvSpPr>
          <p:nvPr>
            <p:ph type="body" idx="2"/>
          </p:nvPr>
        </p:nvSpPr>
        <p:spPr>
          <a:xfrm>
            <a:off x="6820019" y="2643313"/>
            <a:ext cx="4650087" cy="785683"/>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lt1"/>
              </a:buClr>
              <a:buSzPts val="2800"/>
              <a:buNone/>
              <a:defRPr>
                <a:solidFill>
                  <a:schemeClr val="lt1"/>
                </a:solidFill>
              </a:defRPr>
            </a:lvl1pPr>
            <a:lvl2pPr marL="914377" lvl="1" indent="-228594" algn="l">
              <a:lnSpc>
                <a:spcPct val="90000"/>
              </a:lnSpc>
              <a:spcBef>
                <a:spcPts val="500"/>
              </a:spcBef>
              <a:spcAft>
                <a:spcPts val="0"/>
              </a:spcAft>
              <a:buClr>
                <a:schemeClr val="dk1"/>
              </a:buClr>
              <a:buSzPts val="2400"/>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7" name="Google Shape;27;gd7cb9e23e4_2_114"/>
          <p:cNvSpPr>
            <a:spLocks noGrp="1"/>
          </p:cNvSpPr>
          <p:nvPr>
            <p:ph type="pic" idx="3"/>
          </p:nvPr>
        </p:nvSpPr>
        <p:spPr>
          <a:xfrm>
            <a:off x="595681" y="673100"/>
            <a:ext cx="5535195"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07331856"/>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207"/>
        <p:cNvGrpSpPr/>
        <p:nvPr/>
      </p:nvGrpSpPr>
      <p:grpSpPr>
        <a:xfrm>
          <a:off x="0" y="0"/>
          <a:ext cx="0" cy="0"/>
          <a:chOff x="0" y="0"/>
          <a:chExt cx="0" cy="0"/>
        </a:xfrm>
      </p:grpSpPr>
      <p:sp>
        <p:nvSpPr>
          <p:cNvPr id="208" name="Google Shape;208;gb6d4e53306_0_260"/>
          <p:cNvSpPr txBox="1">
            <a:spLocks noGrp="1"/>
          </p:cNvSpPr>
          <p:nvPr>
            <p:ph type="title"/>
          </p:nvPr>
        </p:nvSpPr>
        <p:spPr>
          <a:xfrm>
            <a:off x="595680" y="659919"/>
            <a:ext cx="110106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gb6d4e53306_0_260"/>
          <p:cNvSpPr>
            <a:spLocks noGrp="1"/>
          </p:cNvSpPr>
          <p:nvPr>
            <p:ph type="pic" idx="2"/>
          </p:nvPr>
        </p:nvSpPr>
        <p:spPr>
          <a:xfrm>
            <a:off x="1704473"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gb6d4e53306_0_260"/>
          <p:cNvSpPr txBox="1">
            <a:spLocks noGrp="1"/>
          </p:cNvSpPr>
          <p:nvPr>
            <p:ph type="body" idx="1"/>
          </p:nvPr>
        </p:nvSpPr>
        <p:spPr>
          <a:xfrm>
            <a:off x="4259405"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1" name="Google Shape;211;gb6d4e53306_0_260"/>
          <p:cNvSpPr txBox="1">
            <a:spLocks noGrp="1"/>
          </p:cNvSpPr>
          <p:nvPr>
            <p:ph type="body" idx="3"/>
          </p:nvPr>
        </p:nvSpPr>
        <p:spPr>
          <a:xfrm>
            <a:off x="553678"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2" name="Google Shape;212;gb6d4e53306_0_260"/>
          <p:cNvSpPr txBox="1">
            <a:spLocks noGrp="1"/>
          </p:cNvSpPr>
          <p:nvPr>
            <p:ph type="body" idx="4"/>
          </p:nvPr>
        </p:nvSpPr>
        <p:spPr>
          <a:xfrm>
            <a:off x="7933047"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gb6d4e53306_0_260"/>
          <p:cNvSpPr>
            <a:spLocks noGrp="1"/>
          </p:cNvSpPr>
          <p:nvPr>
            <p:ph type="pic" idx="5"/>
          </p:nvPr>
        </p:nvSpPr>
        <p:spPr>
          <a:xfrm>
            <a:off x="5426241"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Google Shape;214;gb6d4e53306_0_260"/>
          <p:cNvSpPr>
            <a:spLocks noGrp="1"/>
          </p:cNvSpPr>
          <p:nvPr>
            <p:ph type="pic" idx="6"/>
          </p:nvPr>
        </p:nvSpPr>
        <p:spPr>
          <a:xfrm>
            <a:off x="9083842"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hart &amp; Title - Horizontal">
  <p:cSld name="Chart &amp; Title - Horizontal">
    <p:spTree>
      <p:nvGrpSpPr>
        <p:cNvPr id="1" name="Shape 28"/>
        <p:cNvGrpSpPr/>
        <p:nvPr/>
      </p:nvGrpSpPr>
      <p:grpSpPr>
        <a:xfrm>
          <a:off x="0" y="0"/>
          <a:ext cx="0" cy="0"/>
          <a:chOff x="0" y="0"/>
          <a:chExt cx="0" cy="0"/>
        </a:xfrm>
      </p:grpSpPr>
      <p:sp>
        <p:nvSpPr>
          <p:cNvPr id="29" name="Google Shape;29;gd7cb9e23e4_2_91"/>
          <p:cNvSpPr txBox="1">
            <a:spLocks noGrp="1"/>
          </p:cNvSpPr>
          <p:nvPr>
            <p:ph type="title"/>
          </p:nvPr>
        </p:nvSpPr>
        <p:spPr>
          <a:xfrm>
            <a:off x="566604" y="755657"/>
            <a:ext cx="11102400" cy="1437899"/>
          </a:xfrm>
          <a:prstGeom prst="rect">
            <a:avLst/>
          </a:prstGeom>
          <a:noFill/>
          <a:ln>
            <a:noFill/>
          </a:ln>
        </p:spPr>
        <p:txBody>
          <a:bodyPr spcFirstLastPara="1" wrap="square" lIns="91425" tIns="91425" rIns="91425" bIns="91425" anchor="t" anchorCtr="0">
            <a:normAutofit/>
          </a:bodyPr>
          <a:lstStyle>
            <a:lvl1pPr marR="0" lvl="0" algn="l">
              <a:lnSpc>
                <a:spcPct val="90000"/>
              </a:lnSpc>
              <a:spcBef>
                <a:spcPts val="0"/>
              </a:spcBef>
              <a:spcAft>
                <a:spcPts val="0"/>
              </a:spcAft>
              <a:buClr>
                <a:schemeClr val="dk1"/>
              </a:buClr>
              <a:buSzPts val="1800"/>
              <a:buFont typeface="Arial"/>
              <a:buNone/>
              <a:defRPr sz="3199"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1"/>
            </a:lvl2pPr>
            <a:lvl3pPr lvl="2" algn="l">
              <a:lnSpc>
                <a:spcPct val="100000"/>
              </a:lnSpc>
              <a:spcBef>
                <a:spcPts val="0"/>
              </a:spcBef>
              <a:spcAft>
                <a:spcPts val="0"/>
              </a:spcAft>
              <a:buSzPts val="1400"/>
              <a:buNone/>
              <a:defRPr sz="1801"/>
            </a:lvl3pPr>
            <a:lvl4pPr lvl="3" algn="l">
              <a:lnSpc>
                <a:spcPct val="100000"/>
              </a:lnSpc>
              <a:spcBef>
                <a:spcPts val="0"/>
              </a:spcBef>
              <a:spcAft>
                <a:spcPts val="0"/>
              </a:spcAft>
              <a:buSzPts val="1400"/>
              <a:buNone/>
              <a:defRPr sz="1801"/>
            </a:lvl4pPr>
            <a:lvl5pPr lvl="4" algn="l">
              <a:lnSpc>
                <a:spcPct val="100000"/>
              </a:lnSpc>
              <a:spcBef>
                <a:spcPts val="0"/>
              </a:spcBef>
              <a:spcAft>
                <a:spcPts val="0"/>
              </a:spcAft>
              <a:buSzPts val="1400"/>
              <a:buNone/>
              <a:defRPr sz="1801"/>
            </a:lvl5pPr>
            <a:lvl6pPr lvl="5" algn="l">
              <a:lnSpc>
                <a:spcPct val="100000"/>
              </a:lnSpc>
              <a:spcBef>
                <a:spcPts val="0"/>
              </a:spcBef>
              <a:spcAft>
                <a:spcPts val="0"/>
              </a:spcAft>
              <a:buSzPts val="1400"/>
              <a:buNone/>
              <a:defRPr sz="1801"/>
            </a:lvl6pPr>
            <a:lvl7pPr lvl="6" algn="l">
              <a:lnSpc>
                <a:spcPct val="100000"/>
              </a:lnSpc>
              <a:spcBef>
                <a:spcPts val="0"/>
              </a:spcBef>
              <a:spcAft>
                <a:spcPts val="0"/>
              </a:spcAft>
              <a:buSzPts val="1400"/>
              <a:buNone/>
              <a:defRPr sz="1801"/>
            </a:lvl7pPr>
            <a:lvl8pPr lvl="7" algn="l">
              <a:lnSpc>
                <a:spcPct val="100000"/>
              </a:lnSpc>
              <a:spcBef>
                <a:spcPts val="0"/>
              </a:spcBef>
              <a:spcAft>
                <a:spcPts val="0"/>
              </a:spcAft>
              <a:buSzPts val="1400"/>
              <a:buNone/>
              <a:defRPr sz="1801"/>
            </a:lvl8pPr>
            <a:lvl9pPr lvl="8" algn="l">
              <a:lnSpc>
                <a:spcPct val="100000"/>
              </a:lnSpc>
              <a:spcBef>
                <a:spcPts val="0"/>
              </a:spcBef>
              <a:spcAft>
                <a:spcPts val="0"/>
              </a:spcAft>
              <a:buSzPts val="1400"/>
              <a:buNone/>
              <a:defRPr sz="1801"/>
            </a:lvl9pPr>
          </a:lstStyle>
          <a:p>
            <a:endParaRPr/>
          </a:p>
        </p:txBody>
      </p:sp>
      <p:sp>
        <p:nvSpPr>
          <p:cNvPr id="30" name="Google Shape;30;gd7cb9e23e4_2_91"/>
          <p:cNvSpPr>
            <a:spLocks noGrp="1"/>
          </p:cNvSpPr>
          <p:nvPr>
            <p:ph type="chart" idx="2"/>
          </p:nvPr>
        </p:nvSpPr>
        <p:spPr>
          <a:xfrm>
            <a:off x="566605" y="1475115"/>
            <a:ext cx="11102801" cy="49911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31" name="Google Shape;31;gd7cb9e23e4_2_91"/>
          <p:cNvSpPr txBox="1">
            <a:spLocks noGrp="1"/>
          </p:cNvSpPr>
          <p:nvPr>
            <p:ph type="body" idx="1"/>
          </p:nvPr>
        </p:nvSpPr>
        <p:spPr>
          <a:xfrm>
            <a:off x="566604" y="6418479"/>
            <a:ext cx="11102400" cy="364800"/>
          </a:xfrm>
          <a:prstGeom prst="rect">
            <a:avLst/>
          </a:prstGeom>
          <a:noFill/>
          <a:ln>
            <a:noFill/>
          </a:ln>
        </p:spPr>
        <p:txBody>
          <a:bodyPr spcFirstLastPara="1" wrap="square" lIns="91425" tIns="91425" rIns="91425" bIns="91425" anchor="t" anchorCtr="0">
            <a:normAutofit/>
          </a:bodyPr>
          <a:lstStyle>
            <a:lvl1pPr marL="457189" marR="0" lvl="0" indent="-228594" algn="l">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77" marR="0" lvl="1" indent="-228594"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66" marR="0" lvl="2" indent="-228594"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54" marR="0" lvl="3" indent="-228594"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43" marR="0" lvl="4" indent="-228594"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31" marR="0" lvl="5" indent="-342891" algn="l">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20" marR="0" lvl="6" indent="-342891" algn="l">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09" marR="0" lvl="7" indent="-342891" algn="l">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97" marR="0" lvl="8" indent="-342891" algn="l">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pic>
        <p:nvPicPr>
          <p:cNvPr id="32" name="Google Shape;32;gd7cb9e23e4_2_91"/>
          <p:cNvPicPr preferRelativeResize="0"/>
          <p:nvPr/>
        </p:nvPicPr>
        <p:blipFill rotWithShape="1">
          <a:blip r:embed="rId2">
            <a:alphaModFix/>
          </a:blip>
          <a:srcRect/>
          <a:stretch/>
        </p:blipFill>
        <p:spPr>
          <a:xfrm>
            <a:off x="611720" y="189907"/>
            <a:ext cx="1021997" cy="362789"/>
          </a:xfrm>
          <a:prstGeom prst="rect">
            <a:avLst/>
          </a:prstGeom>
          <a:noFill/>
          <a:ln>
            <a:noFill/>
          </a:ln>
        </p:spPr>
      </p:pic>
      <p:cxnSp>
        <p:nvCxnSpPr>
          <p:cNvPr id="33" name="Google Shape;33;gd7cb9e23e4_2_91"/>
          <p:cNvCxnSpPr/>
          <p:nvPr/>
        </p:nvCxnSpPr>
        <p:spPr>
          <a:xfrm>
            <a:off x="1734861" y="377827"/>
            <a:ext cx="10457200" cy="0"/>
          </a:xfrm>
          <a:prstGeom prst="straightConnector1">
            <a:avLst/>
          </a:prstGeom>
          <a:noFill/>
          <a:ln w="47625" cap="flat" cmpd="sng">
            <a:solidFill>
              <a:srgbClr val="0065A4"/>
            </a:solidFill>
            <a:prstDash val="solid"/>
            <a:miter lim="800000"/>
            <a:headEnd type="none" w="sm" len="sm"/>
            <a:tailEnd type="none" w="sm" len="sm"/>
          </a:ln>
        </p:spPr>
      </p:cxnSp>
      <p:cxnSp>
        <p:nvCxnSpPr>
          <p:cNvPr id="34" name="Google Shape;34;gd7cb9e23e4_2_91"/>
          <p:cNvCxnSpPr/>
          <p:nvPr/>
        </p:nvCxnSpPr>
        <p:spPr>
          <a:xfrm>
            <a:off x="0" y="377827"/>
            <a:ext cx="495600" cy="0"/>
          </a:xfrm>
          <a:prstGeom prst="straightConnector1">
            <a:avLst/>
          </a:prstGeom>
          <a:noFill/>
          <a:ln w="47625" cap="flat" cmpd="sng">
            <a:solidFill>
              <a:srgbClr val="0065A4"/>
            </a:solidFill>
            <a:prstDash val="solid"/>
            <a:miter lim="800000"/>
            <a:headEnd type="none" w="sm" len="sm"/>
            <a:tailEnd type="none" w="sm" len="sm"/>
          </a:ln>
        </p:spPr>
      </p:cxnSp>
    </p:spTree>
    <p:extLst>
      <p:ext uri="{BB962C8B-B14F-4D97-AF65-F5344CB8AC3E}">
        <p14:creationId xmlns:p14="http://schemas.microsoft.com/office/powerpoint/2010/main" val="1835838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196872"/>
        </a:solidFill>
        <a:effectLst/>
      </p:bgPr>
    </p:bg>
    <p:spTree>
      <p:nvGrpSpPr>
        <p:cNvPr id="1" name="Shape 35"/>
        <p:cNvGrpSpPr/>
        <p:nvPr/>
      </p:nvGrpSpPr>
      <p:grpSpPr>
        <a:xfrm>
          <a:off x="0" y="0"/>
          <a:ext cx="0" cy="0"/>
          <a:chOff x="0" y="0"/>
          <a:chExt cx="0" cy="0"/>
        </a:xfrm>
      </p:grpSpPr>
      <p:cxnSp>
        <p:nvCxnSpPr>
          <p:cNvPr id="36" name="Google Shape;36;gd7cb9e23e4_2_101"/>
          <p:cNvCxnSpPr/>
          <p:nvPr/>
        </p:nvCxnSpPr>
        <p:spPr>
          <a:xfrm>
            <a:off x="5594178" y="1507959"/>
            <a:ext cx="5500319" cy="0"/>
          </a:xfrm>
          <a:prstGeom prst="straightConnector1">
            <a:avLst/>
          </a:prstGeom>
          <a:noFill/>
          <a:ln w="28575" cap="flat" cmpd="sng">
            <a:solidFill>
              <a:schemeClr val="lt1"/>
            </a:solidFill>
            <a:prstDash val="solid"/>
            <a:miter lim="800000"/>
            <a:headEnd type="none" w="sm" len="sm"/>
            <a:tailEnd type="none" w="sm" len="sm"/>
          </a:ln>
        </p:spPr>
      </p:cxnSp>
      <p:pic>
        <p:nvPicPr>
          <p:cNvPr id="37" name="Google Shape;37;gd7cb9e23e4_2_101"/>
          <p:cNvPicPr preferRelativeResize="0"/>
          <p:nvPr/>
        </p:nvPicPr>
        <p:blipFill rotWithShape="1">
          <a:blip r:embed="rId2">
            <a:alphaModFix/>
          </a:blip>
          <a:srcRect/>
          <a:stretch/>
        </p:blipFill>
        <p:spPr>
          <a:xfrm>
            <a:off x="0" y="0"/>
            <a:ext cx="4897093" cy="6858000"/>
          </a:xfrm>
          <a:prstGeom prst="rect">
            <a:avLst/>
          </a:prstGeom>
          <a:noFill/>
          <a:ln>
            <a:noFill/>
          </a:ln>
        </p:spPr>
      </p:pic>
      <p:sp>
        <p:nvSpPr>
          <p:cNvPr id="38" name="Google Shape;38;gd7cb9e23e4_2_101"/>
          <p:cNvSpPr txBox="1"/>
          <p:nvPr/>
        </p:nvSpPr>
        <p:spPr>
          <a:xfrm>
            <a:off x="5594178" y="633449"/>
            <a:ext cx="550031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sp>
        <p:nvSpPr>
          <p:cNvPr id="39" name="Google Shape;39;gd7cb9e23e4_2_101"/>
          <p:cNvSpPr txBox="1">
            <a:spLocks noGrp="1"/>
          </p:cNvSpPr>
          <p:nvPr>
            <p:ph type="body" idx="1"/>
          </p:nvPr>
        </p:nvSpPr>
        <p:spPr>
          <a:xfrm>
            <a:off x="5594349" y="2005014"/>
            <a:ext cx="5683251" cy="4106863"/>
          </a:xfrm>
          <a:prstGeom prst="rect">
            <a:avLst/>
          </a:prstGeom>
          <a:noFill/>
          <a:ln>
            <a:noFill/>
          </a:ln>
        </p:spPr>
        <p:txBody>
          <a:bodyPr spcFirstLastPara="1" wrap="square" lIns="91425" tIns="45700" rIns="91425" bIns="45700" anchor="t" anchorCtr="0">
            <a:normAutofit/>
          </a:bodyPr>
          <a:lstStyle>
            <a:lvl1pPr marL="457189" lvl="0" indent="-406390" algn="l">
              <a:lnSpc>
                <a:spcPct val="90000"/>
              </a:lnSpc>
              <a:spcBef>
                <a:spcPts val="1000"/>
              </a:spcBef>
              <a:spcAft>
                <a:spcPts val="0"/>
              </a:spcAft>
              <a:buClr>
                <a:schemeClr val="lt1"/>
              </a:buClr>
              <a:buSzPts val="2800"/>
              <a:buFont typeface="Calibri"/>
              <a:buAutoNum type="arabicPeriod"/>
              <a:defRPr>
                <a:solidFill>
                  <a:schemeClr val="lt1"/>
                </a:solidFill>
              </a:defRPr>
            </a:lvl1pPr>
            <a:lvl2pPr marL="914377" lvl="1" indent="-380990" algn="l">
              <a:lnSpc>
                <a:spcPct val="90000"/>
              </a:lnSpc>
              <a:spcBef>
                <a:spcPts val="500"/>
              </a:spcBef>
              <a:spcAft>
                <a:spcPts val="0"/>
              </a:spcAft>
              <a:buClr>
                <a:schemeClr val="lt1"/>
              </a:buClr>
              <a:buSzPts val="2400"/>
              <a:buChar char="•"/>
              <a:defRPr>
                <a:solidFill>
                  <a:schemeClr val="lt1"/>
                </a:solidFill>
              </a:defRPr>
            </a:lvl2pPr>
            <a:lvl3pPr marL="1371566" lvl="2" indent="-355591" algn="l">
              <a:lnSpc>
                <a:spcPct val="90000"/>
              </a:lnSpc>
              <a:spcBef>
                <a:spcPts val="500"/>
              </a:spcBef>
              <a:spcAft>
                <a:spcPts val="0"/>
              </a:spcAft>
              <a:buClr>
                <a:schemeClr val="lt1"/>
              </a:buClr>
              <a:buSzPts val="2000"/>
              <a:buChar char="•"/>
              <a:defRPr>
                <a:solidFill>
                  <a:schemeClr val="lt1"/>
                </a:solidFill>
              </a:defRPr>
            </a:lvl3pPr>
            <a:lvl4pPr marL="1828754" lvl="3" indent="-342891" algn="l">
              <a:lnSpc>
                <a:spcPct val="90000"/>
              </a:lnSpc>
              <a:spcBef>
                <a:spcPts val="500"/>
              </a:spcBef>
              <a:spcAft>
                <a:spcPts val="0"/>
              </a:spcAft>
              <a:buClr>
                <a:schemeClr val="lt1"/>
              </a:buClr>
              <a:buSzPts val="1800"/>
              <a:buChar char="•"/>
              <a:defRPr>
                <a:solidFill>
                  <a:schemeClr val="lt1"/>
                </a:solidFill>
              </a:defRPr>
            </a:lvl4pPr>
            <a:lvl5pPr marL="2285943" lvl="4" indent="-342891" algn="l">
              <a:lnSpc>
                <a:spcPct val="90000"/>
              </a:lnSpc>
              <a:spcBef>
                <a:spcPts val="500"/>
              </a:spcBef>
              <a:spcAft>
                <a:spcPts val="0"/>
              </a:spcAft>
              <a:buClr>
                <a:schemeClr val="lt1"/>
              </a:buClr>
              <a:buSzPts val="1800"/>
              <a:buChar char="•"/>
              <a:defRPr>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683777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40"/>
        <p:cNvGrpSpPr/>
        <p:nvPr/>
      </p:nvGrpSpPr>
      <p:grpSpPr>
        <a:xfrm>
          <a:off x="0" y="0"/>
          <a:ext cx="0" cy="0"/>
          <a:chOff x="0" y="0"/>
          <a:chExt cx="0" cy="0"/>
        </a:xfrm>
      </p:grpSpPr>
      <p:sp>
        <p:nvSpPr>
          <p:cNvPr id="41" name="Google Shape;41;gd7cb9e23e4_2_106"/>
          <p:cNvSpPr txBox="1">
            <a:spLocks noGrp="1"/>
          </p:cNvSpPr>
          <p:nvPr>
            <p:ph type="title"/>
          </p:nvPr>
        </p:nvSpPr>
        <p:spPr>
          <a:xfrm>
            <a:off x="595680" y="659920"/>
            <a:ext cx="1101055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d7cb9e23e4_2_106"/>
          <p:cNvSpPr>
            <a:spLocks noGrp="1"/>
          </p:cNvSpPr>
          <p:nvPr>
            <p:ph type="pic" idx="2"/>
          </p:nvPr>
        </p:nvSpPr>
        <p:spPr>
          <a:xfrm>
            <a:off x="1704473" y="2406319"/>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gd7cb9e23e4_2_106"/>
          <p:cNvSpPr txBox="1">
            <a:spLocks noGrp="1"/>
          </p:cNvSpPr>
          <p:nvPr>
            <p:ph type="body" idx="1"/>
          </p:nvPr>
        </p:nvSpPr>
        <p:spPr>
          <a:xfrm>
            <a:off x="4259406"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4" name="Google Shape;44;gd7cb9e23e4_2_106"/>
          <p:cNvSpPr txBox="1">
            <a:spLocks noGrp="1"/>
          </p:cNvSpPr>
          <p:nvPr>
            <p:ph type="body" idx="3"/>
          </p:nvPr>
        </p:nvSpPr>
        <p:spPr>
          <a:xfrm>
            <a:off x="553679"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5" name="Google Shape;45;gd7cb9e23e4_2_106"/>
          <p:cNvSpPr txBox="1">
            <a:spLocks noGrp="1"/>
          </p:cNvSpPr>
          <p:nvPr>
            <p:ph type="body" idx="4"/>
          </p:nvPr>
        </p:nvSpPr>
        <p:spPr>
          <a:xfrm>
            <a:off x="7933049"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gd7cb9e23e4_2_106"/>
          <p:cNvSpPr>
            <a:spLocks noGrp="1"/>
          </p:cNvSpPr>
          <p:nvPr>
            <p:ph type="pic" idx="5"/>
          </p:nvPr>
        </p:nvSpPr>
        <p:spPr>
          <a:xfrm>
            <a:off x="5426241" y="2406319"/>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gd7cb9e23e4_2_106"/>
          <p:cNvSpPr>
            <a:spLocks noGrp="1"/>
          </p:cNvSpPr>
          <p:nvPr>
            <p:ph type="pic" idx="6"/>
          </p:nvPr>
        </p:nvSpPr>
        <p:spPr>
          <a:xfrm>
            <a:off x="9083843" y="2406319"/>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71307894"/>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8"/>
        <p:cNvGrpSpPr/>
        <p:nvPr/>
      </p:nvGrpSpPr>
      <p:grpSpPr>
        <a:xfrm>
          <a:off x="0" y="0"/>
          <a:ext cx="0" cy="0"/>
          <a:chOff x="0" y="0"/>
          <a:chExt cx="0" cy="0"/>
        </a:xfrm>
      </p:grpSpPr>
      <p:pic>
        <p:nvPicPr>
          <p:cNvPr id="49" name="Google Shape;49;gd7cb9e23e4_0_18"/>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50" name="Google Shape;50;gd7cb9e23e4_0_18"/>
          <p:cNvSpPr txBox="1">
            <a:spLocks noGrp="1"/>
          </p:cNvSpPr>
          <p:nvPr>
            <p:ph type="ctrTitle"/>
          </p:nvPr>
        </p:nvSpPr>
        <p:spPr>
          <a:xfrm>
            <a:off x="3671637" y="4940956"/>
            <a:ext cx="7944900" cy="6108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d7cb9e23e4_0_18"/>
          <p:cNvSpPr txBox="1">
            <a:spLocks noGrp="1"/>
          </p:cNvSpPr>
          <p:nvPr>
            <p:ph type="subTitle" idx="1"/>
          </p:nvPr>
        </p:nvSpPr>
        <p:spPr>
          <a:xfrm>
            <a:off x="575511" y="5775463"/>
            <a:ext cx="11040900" cy="441900"/>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2" name="Google Shape;52;gd7cb9e23e4_0_18"/>
          <p:cNvPicPr preferRelativeResize="0"/>
          <p:nvPr/>
        </p:nvPicPr>
        <p:blipFill rotWithShape="1">
          <a:blip r:embed="rId3">
            <a:alphaModFix/>
          </a:blip>
          <a:srcRect t="504" b="502"/>
          <a:stretch/>
        </p:blipFill>
        <p:spPr>
          <a:xfrm>
            <a:off x="0" y="640782"/>
            <a:ext cx="6376739" cy="2748959"/>
          </a:xfrm>
          <a:prstGeom prst="rect">
            <a:avLst/>
          </a:prstGeom>
          <a:noFill/>
          <a:ln>
            <a:noFill/>
          </a:ln>
        </p:spPr>
      </p:pic>
      <p:pic>
        <p:nvPicPr>
          <p:cNvPr id="53" name="Google Shape;53;gd7cb9e23e4_0_18"/>
          <p:cNvPicPr preferRelativeResize="0"/>
          <p:nvPr/>
        </p:nvPicPr>
        <p:blipFill rotWithShape="1">
          <a:blip r:embed="rId4">
            <a:alphaModFix/>
          </a:blip>
          <a:srcRect/>
          <a:stretch/>
        </p:blipFill>
        <p:spPr>
          <a:xfrm>
            <a:off x="8566744" y="679320"/>
            <a:ext cx="3049745" cy="626893"/>
          </a:xfrm>
          <a:prstGeom prst="rect">
            <a:avLst/>
          </a:prstGeom>
          <a:noFill/>
          <a:ln>
            <a:noFill/>
          </a:ln>
        </p:spPr>
      </p:pic>
    </p:spTree>
    <p:extLst>
      <p:ext uri="{BB962C8B-B14F-4D97-AF65-F5344CB8AC3E}">
        <p14:creationId xmlns:p14="http://schemas.microsoft.com/office/powerpoint/2010/main" val="38713766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Agenda 1">
  <p:cSld name="Agenda 1">
    <p:bg>
      <p:bgPr>
        <a:solidFill>
          <a:srgbClr val="196872"/>
        </a:solidFill>
        <a:effectLst/>
      </p:bgPr>
    </p:bg>
    <p:spTree>
      <p:nvGrpSpPr>
        <p:cNvPr id="1" name="Shape 54"/>
        <p:cNvGrpSpPr/>
        <p:nvPr/>
      </p:nvGrpSpPr>
      <p:grpSpPr>
        <a:xfrm>
          <a:off x="0" y="0"/>
          <a:ext cx="0" cy="0"/>
          <a:chOff x="0" y="0"/>
          <a:chExt cx="0" cy="0"/>
        </a:xfrm>
      </p:grpSpPr>
      <p:cxnSp>
        <p:nvCxnSpPr>
          <p:cNvPr id="55" name="Google Shape;55;gd7cb9e23e4_0_24"/>
          <p:cNvCxnSpPr/>
          <p:nvPr/>
        </p:nvCxnSpPr>
        <p:spPr>
          <a:xfrm>
            <a:off x="5594177" y="1507959"/>
            <a:ext cx="5500200" cy="0"/>
          </a:xfrm>
          <a:prstGeom prst="straightConnector1">
            <a:avLst/>
          </a:prstGeom>
          <a:noFill/>
          <a:ln w="28575" cap="flat" cmpd="sng">
            <a:solidFill>
              <a:schemeClr val="lt1"/>
            </a:solidFill>
            <a:prstDash val="solid"/>
            <a:miter lim="800000"/>
            <a:headEnd type="none" w="sm" len="sm"/>
            <a:tailEnd type="none" w="sm" len="sm"/>
          </a:ln>
        </p:spPr>
      </p:cxnSp>
      <p:pic>
        <p:nvPicPr>
          <p:cNvPr id="56" name="Google Shape;56;gd7cb9e23e4_0_24"/>
          <p:cNvPicPr preferRelativeResize="0"/>
          <p:nvPr/>
        </p:nvPicPr>
        <p:blipFill rotWithShape="1">
          <a:blip r:embed="rId2">
            <a:alphaModFix/>
          </a:blip>
          <a:srcRect/>
          <a:stretch/>
        </p:blipFill>
        <p:spPr>
          <a:xfrm>
            <a:off x="2" y="0"/>
            <a:ext cx="4897095" cy="6858003"/>
          </a:xfrm>
          <a:prstGeom prst="rect">
            <a:avLst/>
          </a:prstGeom>
          <a:noFill/>
          <a:ln>
            <a:noFill/>
          </a:ln>
        </p:spPr>
      </p:pic>
      <p:sp>
        <p:nvSpPr>
          <p:cNvPr id="57" name="Google Shape;57;gd7cb9e23e4_0_24"/>
          <p:cNvSpPr txBox="1"/>
          <p:nvPr/>
        </p:nvSpPr>
        <p:spPr>
          <a:xfrm>
            <a:off x="5594177" y="633449"/>
            <a:ext cx="55002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Agenda</a:t>
            </a:r>
            <a:endParaRPr sz="1800" b="0" i="0" u="none" strike="noStrike" cap="none">
              <a:solidFill>
                <a:schemeClr val="dk1"/>
              </a:solidFill>
              <a:latin typeface="Calibri"/>
              <a:ea typeface="Calibri"/>
              <a:cs typeface="Calibri"/>
              <a:sym typeface="Calibri"/>
            </a:endParaRPr>
          </a:p>
        </p:txBody>
      </p:sp>
      <p:sp>
        <p:nvSpPr>
          <p:cNvPr id="58" name="Google Shape;58;gd7cb9e23e4_0_24"/>
          <p:cNvSpPr txBox="1">
            <a:spLocks noGrp="1"/>
          </p:cNvSpPr>
          <p:nvPr>
            <p:ph type="body" idx="1"/>
          </p:nvPr>
        </p:nvSpPr>
        <p:spPr>
          <a:xfrm>
            <a:off x="5594349" y="2005013"/>
            <a:ext cx="5683200" cy="4107000"/>
          </a:xfrm>
          <a:prstGeom prst="rect">
            <a:avLst/>
          </a:prstGeom>
          <a:noFill/>
          <a:ln>
            <a:noFill/>
          </a:ln>
        </p:spPr>
        <p:txBody>
          <a:bodyPr spcFirstLastPara="1" wrap="square" lIns="91425" tIns="45700" rIns="91425" bIns="45700" anchor="t" anchorCtr="0">
            <a:normAutofit/>
          </a:bodyPr>
          <a:lstStyle>
            <a:lvl1pPr marL="457189" lvl="0" indent="-406390" algn="l">
              <a:lnSpc>
                <a:spcPct val="90000"/>
              </a:lnSpc>
              <a:spcBef>
                <a:spcPts val="1000"/>
              </a:spcBef>
              <a:spcAft>
                <a:spcPts val="0"/>
              </a:spcAft>
              <a:buClr>
                <a:schemeClr val="lt1"/>
              </a:buClr>
              <a:buSzPts val="2800"/>
              <a:buFont typeface="Calibri"/>
              <a:buAutoNum type="arabicPeriod"/>
              <a:defRPr>
                <a:solidFill>
                  <a:schemeClr val="lt1"/>
                </a:solidFill>
              </a:defRPr>
            </a:lvl1pPr>
            <a:lvl2pPr marL="914377" lvl="1" indent="-380990" algn="l">
              <a:lnSpc>
                <a:spcPct val="90000"/>
              </a:lnSpc>
              <a:spcBef>
                <a:spcPts val="500"/>
              </a:spcBef>
              <a:spcAft>
                <a:spcPts val="0"/>
              </a:spcAft>
              <a:buClr>
                <a:schemeClr val="lt1"/>
              </a:buClr>
              <a:buSzPts val="2400"/>
              <a:buChar char="•"/>
              <a:defRPr>
                <a:solidFill>
                  <a:schemeClr val="lt1"/>
                </a:solidFill>
              </a:defRPr>
            </a:lvl2pPr>
            <a:lvl3pPr marL="1371566" lvl="2" indent="-355591" algn="l">
              <a:lnSpc>
                <a:spcPct val="90000"/>
              </a:lnSpc>
              <a:spcBef>
                <a:spcPts val="500"/>
              </a:spcBef>
              <a:spcAft>
                <a:spcPts val="0"/>
              </a:spcAft>
              <a:buClr>
                <a:schemeClr val="lt1"/>
              </a:buClr>
              <a:buSzPts val="2000"/>
              <a:buChar char="•"/>
              <a:defRPr>
                <a:solidFill>
                  <a:schemeClr val="lt1"/>
                </a:solidFill>
              </a:defRPr>
            </a:lvl3pPr>
            <a:lvl4pPr marL="1828754" lvl="3" indent="-342891" algn="l">
              <a:lnSpc>
                <a:spcPct val="90000"/>
              </a:lnSpc>
              <a:spcBef>
                <a:spcPts val="500"/>
              </a:spcBef>
              <a:spcAft>
                <a:spcPts val="0"/>
              </a:spcAft>
              <a:buClr>
                <a:schemeClr val="lt1"/>
              </a:buClr>
              <a:buSzPts val="1800"/>
              <a:buChar char="•"/>
              <a:defRPr>
                <a:solidFill>
                  <a:schemeClr val="lt1"/>
                </a:solidFill>
              </a:defRPr>
            </a:lvl4pPr>
            <a:lvl5pPr marL="2285943" lvl="4" indent="-342891" algn="l">
              <a:lnSpc>
                <a:spcPct val="90000"/>
              </a:lnSpc>
              <a:spcBef>
                <a:spcPts val="500"/>
              </a:spcBef>
              <a:spcAft>
                <a:spcPts val="0"/>
              </a:spcAft>
              <a:buClr>
                <a:schemeClr val="lt1"/>
              </a:buClr>
              <a:buSzPts val="1800"/>
              <a:buChar char="•"/>
              <a:defRPr>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724193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Icon/Photo List - Vertical">
  <p:cSld name="Icon/Photo List - Vertical">
    <p:bg>
      <p:bgPr>
        <a:solidFill>
          <a:srgbClr val="EFF8FA"/>
        </a:solidFill>
        <a:effectLst/>
      </p:bgPr>
    </p:bg>
    <p:spTree>
      <p:nvGrpSpPr>
        <p:cNvPr id="1" name="Shape 59"/>
        <p:cNvGrpSpPr/>
        <p:nvPr/>
      </p:nvGrpSpPr>
      <p:grpSpPr>
        <a:xfrm>
          <a:off x="0" y="0"/>
          <a:ext cx="0" cy="0"/>
          <a:chOff x="0" y="0"/>
          <a:chExt cx="0" cy="0"/>
        </a:xfrm>
      </p:grpSpPr>
      <p:sp>
        <p:nvSpPr>
          <p:cNvPr id="60" name="Google Shape;60;gd7cb9e23e4_0_29"/>
          <p:cNvSpPr txBox="1">
            <a:spLocks noGrp="1"/>
          </p:cNvSpPr>
          <p:nvPr>
            <p:ph type="body" idx="1"/>
          </p:nvPr>
        </p:nvSpPr>
        <p:spPr>
          <a:xfrm>
            <a:off x="7748791" y="662325"/>
            <a:ext cx="3847500" cy="1725900"/>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1" name="Google Shape;61;gd7cb9e23e4_0_29"/>
          <p:cNvSpPr txBox="1">
            <a:spLocks noGrp="1"/>
          </p:cNvSpPr>
          <p:nvPr>
            <p:ph type="title"/>
          </p:nvPr>
        </p:nvSpPr>
        <p:spPr>
          <a:xfrm>
            <a:off x="595683" y="659462"/>
            <a:ext cx="4928700" cy="13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gd7cb9e23e4_0_29"/>
          <p:cNvSpPr>
            <a:spLocks noGrp="1"/>
          </p:cNvSpPr>
          <p:nvPr>
            <p:ph type="pic" idx="2"/>
          </p:nvPr>
        </p:nvSpPr>
        <p:spPr>
          <a:xfrm>
            <a:off x="6266691" y="846387"/>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gd7cb9e23e4_0_29"/>
          <p:cNvSpPr>
            <a:spLocks noGrp="1"/>
          </p:cNvSpPr>
          <p:nvPr>
            <p:ph type="pic" idx="3"/>
          </p:nvPr>
        </p:nvSpPr>
        <p:spPr>
          <a:xfrm>
            <a:off x="6266691" y="282848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gd7cb9e23e4_0_29"/>
          <p:cNvSpPr>
            <a:spLocks noGrp="1"/>
          </p:cNvSpPr>
          <p:nvPr>
            <p:ph type="pic" idx="4"/>
          </p:nvPr>
        </p:nvSpPr>
        <p:spPr>
          <a:xfrm>
            <a:off x="6266691" y="4770063"/>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gd7cb9e23e4_0_29"/>
          <p:cNvSpPr txBox="1">
            <a:spLocks noGrp="1"/>
          </p:cNvSpPr>
          <p:nvPr>
            <p:ph type="body" idx="5"/>
          </p:nvPr>
        </p:nvSpPr>
        <p:spPr>
          <a:xfrm>
            <a:off x="7748791" y="2651546"/>
            <a:ext cx="3847500" cy="1725900"/>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6" name="Google Shape;66;gd7cb9e23e4_0_29"/>
          <p:cNvSpPr txBox="1">
            <a:spLocks noGrp="1"/>
          </p:cNvSpPr>
          <p:nvPr>
            <p:ph type="body" idx="6"/>
          </p:nvPr>
        </p:nvSpPr>
        <p:spPr>
          <a:xfrm>
            <a:off x="7748791" y="4592641"/>
            <a:ext cx="3847500" cy="1725900"/>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12333375"/>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act">
  <p:cSld name="Contact">
    <p:bg>
      <p:bgPr>
        <a:solidFill>
          <a:srgbClr val="EFF8FA"/>
        </a:solidFill>
        <a:effectLst/>
      </p:bgPr>
    </p:bg>
    <p:spTree>
      <p:nvGrpSpPr>
        <p:cNvPr id="1" name="Shape 67"/>
        <p:cNvGrpSpPr/>
        <p:nvPr/>
      </p:nvGrpSpPr>
      <p:grpSpPr>
        <a:xfrm>
          <a:off x="0" y="0"/>
          <a:ext cx="0" cy="0"/>
          <a:chOff x="0" y="0"/>
          <a:chExt cx="0" cy="0"/>
        </a:xfrm>
      </p:grpSpPr>
      <p:sp>
        <p:nvSpPr>
          <p:cNvPr id="68" name="Google Shape;68;gd7cb9e23e4_0_37"/>
          <p:cNvSpPr txBox="1">
            <a:spLocks noGrp="1"/>
          </p:cNvSpPr>
          <p:nvPr>
            <p:ph type="title"/>
          </p:nvPr>
        </p:nvSpPr>
        <p:spPr>
          <a:xfrm>
            <a:off x="595681" y="654653"/>
            <a:ext cx="5500200" cy="1880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d7cb9e23e4_0_37"/>
          <p:cNvSpPr txBox="1">
            <a:spLocks noGrp="1"/>
          </p:cNvSpPr>
          <p:nvPr>
            <p:ph type="body" idx="1"/>
          </p:nvPr>
        </p:nvSpPr>
        <p:spPr>
          <a:xfrm>
            <a:off x="6691682" y="694409"/>
            <a:ext cx="5131500" cy="12147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228594" algn="l">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0" name="Google Shape;70;gd7cb9e23e4_0_37"/>
          <p:cNvSpPr txBox="1">
            <a:spLocks noGrp="1"/>
          </p:cNvSpPr>
          <p:nvPr>
            <p:ph type="body" idx="2"/>
          </p:nvPr>
        </p:nvSpPr>
        <p:spPr>
          <a:xfrm>
            <a:off x="6691682" y="2074030"/>
            <a:ext cx="5131500" cy="12147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228594" algn="l">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pic>
        <p:nvPicPr>
          <p:cNvPr id="71" name="Google Shape;71;gd7cb9e23e4_0_37" descr="A screenshot of a computer&#10;&#10;Description automatically generated with medium confidence"/>
          <p:cNvPicPr preferRelativeResize="0"/>
          <p:nvPr/>
        </p:nvPicPr>
        <p:blipFill rotWithShape="1">
          <a:blip r:embed="rId2">
            <a:alphaModFix/>
          </a:blip>
          <a:srcRect/>
          <a:stretch/>
        </p:blipFill>
        <p:spPr>
          <a:xfrm>
            <a:off x="0" y="1003853"/>
            <a:ext cx="12192000" cy="5854148"/>
          </a:xfrm>
          <a:prstGeom prst="rect">
            <a:avLst/>
          </a:prstGeom>
          <a:noFill/>
          <a:ln>
            <a:noFill/>
          </a:ln>
        </p:spPr>
      </p:pic>
    </p:spTree>
    <p:extLst>
      <p:ext uri="{BB962C8B-B14F-4D97-AF65-F5344CB8AC3E}">
        <p14:creationId xmlns:p14="http://schemas.microsoft.com/office/powerpoint/2010/main" val="3156407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Divider Slide 1">
  <p:cSld name="Divider Slide 1">
    <p:bg>
      <p:bgPr>
        <a:solidFill>
          <a:srgbClr val="196872"/>
        </a:solidFill>
        <a:effectLst/>
      </p:bgPr>
    </p:bg>
    <p:spTree>
      <p:nvGrpSpPr>
        <p:cNvPr id="1" name="Shape 72"/>
        <p:cNvGrpSpPr/>
        <p:nvPr/>
      </p:nvGrpSpPr>
      <p:grpSpPr>
        <a:xfrm>
          <a:off x="0" y="0"/>
          <a:ext cx="0" cy="0"/>
          <a:chOff x="0" y="0"/>
          <a:chExt cx="0" cy="0"/>
        </a:xfrm>
      </p:grpSpPr>
      <p:pic>
        <p:nvPicPr>
          <p:cNvPr id="73" name="Google Shape;73;gd7cb9e23e4_0_42"/>
          <p:cNvPicPr preferRelativeResize="0"/>
          <p:nvPr/>
        </p:nvPicPr>
        <p:blipFill rotWithShape="1">
          <a:blip r:embed="rId2">
            <a:alphaModFix/>
          </a:blip>
          <a:srcRect/>
          <a:stretch/>
        </p:blipFill>
        <p:spPr>
          <a:xfrm>
            <a:off x="0" y="0"/>
            <a:ext cx="12192000" cy="3874531"/>
          </a:xfrm>
          <a:prstGeom prst="rect">
            <a:avLst/>
          </a:prstGeom>
          <a:noFill/>
          <a:ln>
            <a:noFill/>
          </a:ln>
        </p:spPr>
      </p:pic>
      <p:sp>
        <p:nvSpPr>
          <p:cNvPr id="74" name="Google Shape;74;gd7cb9e23e4_0_42"/>
          <p:cNvSpPr txBox="1">
            <a:spLocks noGrp="1"/>
          </p:cNvSpPr>
          <p:nvPr>
            <p:ph type="title"/>
          </p:nvPr>
        </p:nvSpPr>
        <p:spPr>
          <a:xfrm>
            <a:off x="595682" y="3116345"/>
            <a:ext cx="10794300" cy="1880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rial"/>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5" name="Google Shape;75;gd7cb9e23e4_0_42"/>
          <p:cNvCxnSpPr/>
          <p:nvPr/>
        </p:nvCxnSpPr>
        <p:spPr>
          <a:xfrm>
            <a:off x="595681" y="5229727"/>
            <a:ext cx="5500200" cy="0"/>
          </a:xfrm>
          <a:prstGeom prst="straightConnector1">
            <a:avLst/>
          </a:prstGeom>
          <a:noFill/>
          <a:ln w="28575" cap="flat" cmpd="sng">
            <a:solidFill>
              <a:schemeClr val="lt1"/>
            </a:solidFill>
            <a:prstDash val="solid"/>
            <a:miter lim="800000"/>
            <a:headEnd type="none" w="sm" len="sm"/>
            <a:tailEnd type="none" w="sm" len="sm"/>
          </a:ln>
        </p:spPr>
      </p:cxnSp>
      <p:sp>
        <p:nvSpPr>
          <p:cNvPr id="76" name="Google Shape;76;gd7cb9e23e4_0_42"/>
          <p:cNvSpPr txBox="1">
            <a:spLocks noGrp="1"/>
          </p:cNvSpPr>
          <p:nvPr>
            <p:ph type="body" idx="1"/>
          </p:nvPr>
        </p:nvSpPr>
        <p:spPr>
          <a:xfrm>
            <a:off x="595681" y="5562975"/>
            <a:ext cx="10794300" cy="7857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2800"/>
              <a:buNone/>
              <a:defRPr>
                <a:solidFill>
                  <a:schemeClr val="lt1"/>
                </a:solidFill>
              </a:defRPr>
            </a:lvl1pPr>
            <a:lvl2pPr marL="914377" lvl="1" indent="-228594" algn="l">
              <a:lnSpc>
                <a:spcPct val="90000"/>
              </a:lnSpc>
              <a:spcBef>
                <a:spcPts val="500"/>
              </a:spcBef>
              <a:spcAft>
                <a:spcPts val="0"/>
              </a:spcAft>
              <a:buClr>
                <a:schemeClr val="dk1"/>
              </a:buClr>
              <a:buSzPts val="2400"/>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297225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meline">
  <p:cSld name="Timeline">
    <p:bg>
      <p:bgPr>
        <a:solidFill>
          <a:srgbClr val="EFF8FA"/>
        </a:solidFill>
        <a:effectLst/>
      </p:bgPr>
    </p:bg>
    <p:spTree>
      <p:nvGrpSpPr>
        <p:cNvPr id="1" name="Shape 77"/>
        <p:cNvGrpSpPr/>
        <p:nvPr/>
      </p:nvGrpSpPr>
      <p:grpSpPr>
        <a:xfrm>
          <a:off x="0" y="0"/>
          <a:ext cx="0" cy="0"/>
          <a:chOff x="0" y="0"/>
          <a:chExt cx="0" cy="0"/>
        </a:xfrm>
      </p:grpSpPr>
      <p:sp>
        <p:nvSpPr>
          <p:cNvPr id="78" name="Google Shape;78;gd7cb9e23e4_0_47"/>
          <p:cNvSpPr txBox="1">
            <a:spLocks noGrp="1"/>
          </p:cNvSpPr>
          <p:nvPr>
            <p:ph type="body" idx="1"/>
          </p:nvPr>
        </p:nvSpPr>
        <p:spPr>
          <a:xfrm>
            <a:off x="8783403" y="4797013"/>
            <a:ext cx="2653200" cy="17259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9" name="Google Shape;79;gd7cb9e23e4_0_47"/>
          <p:cNvSpPr txBox="1">
            <a:spLocks noGrp="1"/>
          </p:cNvSpPr>
          <p:nvPr>
            <p:ph type="title"/>
          </p:nvPr>
        </p:nvSpPr>
        <p:spPr>
          <a:xfrm>
            <a:off x="595680" y="654579"/>
            <a:ext cx="11164200" cy="13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0" name="Google Shape;80;gd7cb9e23e4_0_47"/>
          <p:cNvCxnSpPr/>
          <p:nvPr/>
        </p:nvCxnSpPr>
        <p:spPr>
          <a:xfrm>
            <a:off x="449631" y="4138863"/>
            <a:ext cx="11310300" cy="0"/>
          </a:xfrm>
          <a:prstGeom prst="straightConnector1">
            <a:avLst/>
          </a:prstGeom>
          <a:noFill/>
          <a:ln w="28575" cap="flat" cmpd="sng">
            <a:solidFill>
              <a:srgbClr val="196872"/>
            </a:solidFill>
            <a:prstDash val="solid"/>
            <a:miter lim="800000"/>
            <a:headEnd type="none" w="sm" len="sm"/>
            <a:tailEnd type="none" w="sm" len="sm"/>
          </a:ln>
        </p:spPr>
      </p:cxnSp>
      <p:sp>
        <p:nvSpPr>
          <p:cNvPr id="81" name="Google Shape;81;gd7cb9e23e4_0_47"/>
          <p:cNvSpPr/>
          <p:nvPr/>
        </p:nvSpPr>
        <p:spPr>
          <a:xfrm rot="10800000">
            <a:off x="449509" y="4139006"/>
            <a:ext cx="372300" cy="320700"/>
          </a:xfrm>
          <a:prstGeom prst="triangle">
            <a:avLst>
              <a:gd name="adj" fmla="val 50000"/>
            </a:avLst>
          </a:prstGeom>
          <a:solidFill>
            <a:srgbClr val="1968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gd7cb9e23e4_0_47"/>
          <p:cNvSpPr/>
          <p:nvPr/>
        </p:nvSpPr>
        <p:spPr>
          <a:xfrm rot="10800000">
            <a:off x="3192709" y="4139006"/>
            <a:ext cx="372300" cy="320700"/>
          </a:xfrm>
          <a:prstGeom prst="triangle">
            <a:avLst>
              <a:gd name="adj" fmla="val 50000"/>
            </a:avLst>
          </a:prstGeom>
          <a:solidFill>
            <a:srgbClr val="1968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gd7cb9e23e4_0_47"/>
          <p:cNvSpPr/>
          <p:nvPr/>
        </p:nvSpPr>
        <p:spPr>
          <a:xfrm rot="10800000">
            <a:off x="6028506" y="4139006"/>
            <a:ext cx="372300" cy="320700"/>
          </a:xfrm>
          <a:prstGeom prst="triangle">
            <a:avLst>
              <a:gd name="adj" fmla="val 50000"/>
            </a:avLst>
          </a:prstGeom>
          <a:solidFill>
            <a:srgbClr val="1968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gd7cb9e23e4_0_47"/>
          <p:cNvSpPr/>
          <p:nvPr/>
        </p:nvSpPr>
        <p:spPr>
          <a:xfrm rot="10800000">
            <a:off x="8783281" y="4139006"/>
            <a:ext cx="372300" cy="320700"/>
          </a:xfrm>
          <a:prstGeom prst="triangle">
            <a:avLst>
              <a:gd name="adj" fmla="val 50000"/>
            </a:avLst>
          </a:prstGeom>
          <a:solidFill>
            <a:srgbClr val="1968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gd7cb9e23e4_0_47"/>
          <p:cNvSpPr txBox="1">
            <a:spLocks noGrp="1"/>
          </p:cNvSpPr>
          <p:nvPr>
            <p:ph type="body" idx="2"/>
          </p:nvPr>
        </p:nvSpPr>
        <p:spPr>
          <a:xfrm>
            <a:off x="6028627" y="4797013"/>
            <a:ext cx="2653200" cy="17259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6" name="Google Shape;86;gd7cb9e23e4_0_47"/>
          <p:cNvSpPr txBox="1">
            <a:spLocks noGrp="1"/>
          </p:cNvSpPr>
          <p:nvPr>
            <p:ph type="body" idx="3"/>
          </p:nvPr>
        </p:nvSpPr>
        <p:spPr>
          <a:xfrm>
            <a:off x="3192831" y="4797013"/>
            <a:ext cx="2653200" cy="17259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7" name="Google Shape;87;gd7cb9e23e4_0_47"/>
          <p:cNvSpPr txBox="1">
            <a:spLocks noGrp="1"/>
          </p:cNvSpPr>
          <p:nvPr>
            <p:ph type="body" idx="4"/>
          </p:nvPr>
        </p:nvSpPr>
        <p:spPr>
          <a:xfrm>
            <a:off x="449631" y="4797013"/>
            <a:ext cx="2653200" cy="17259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504748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ntact 1">
  <p:cSld name="Contact 1">
    <p:bg>
      <p:bgPr>
        <a:solidFill>
          <a:srgbClr val="EFF8FA"/>
        </a:solidFill>
        <a:effectLst/>
      </p:bgPr>
    </p:bg>
    <p:spTree>
      <p:nvGrpSpPr>
        <p:cNvPr id="1" name="Shape 88"/>
        <p:cNvGrpSpPr/>
        <p:nvPr/>
      </p:nvGrpSpPr>
      <p:grpSpPr>
        <a:xfrm>
          <a:off x="0" y="0"/>
          <a:ext cx="0" cy="0"/>
          <a:chOff x="0" y="0"/>
          <a:chExt cx="0" cy="0"/>
        </a:xfrm>
      </p:grpSpPr>
      <p:sp>
        <p:nvSpPr>
          <p:cNvPr id="89" name="Google Shape;89;gd7cb9e23e4_0_58"/>
          <p:cNvSpPr txBox="1">
            <a:spLocks noGrp="1"/>
          </p:cNvSpPr>
          <p:nvPr>
            <p:ph type="title"/>
          </p:nvPr>
        </p:nvSpPr>
        <p:spPr>
          <a:xfrm>
            <a:off x="595681" y="654653"/>
            <a:ext cx="5500200" cy="1880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d7cb9e23e4_0_58"/>
          <p:cNvSpPr txBox="1">
            <a:spLocks noGrp="1"/>
          </p:cNvSpPr>
          <p:nvPr>
            <p:ph type="body" idx="1"/>
          </p:nvPr>
        </p:nvSpPr>
        <p:spPr>
          <a:xfrm>
            <a:off x="6691682" y="694409"/>
            <a:ext cx="5131500" cy="12147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228594" algn="l">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91" name="Google Shape;91;gd7cb9e23e4_0_58"/>
          <p:cNvSpPr txBox="1">
            <a:spLocks noGrp="1"/>
          </p:cNvSpPr>
          <p:nvPr>
            <p:ph type="body" idx="2"/>
          </p:nvPr>
        </p:nvSpPr>
        <p:spPr>
          <a:xfrm>
            <a:off x="6691682" y="2074030"/>
            <a:ext cx="5131500" cy="1214700"/>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228594" algn="l">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pic>
        <p:nvPicPr>
          <p:cNvPr id="92" name="Google Shape;92;gd7cb9e23e4_0_58" descr="A screenshot of a computer&#10;&#10;Description automatically generated with medium confidence"/>
          <p:cNvPicPr preferRelativeResize="0"/>
          <p:nvPr/>
        </p:nvPicPr>
        <p:blipFill rotWithShape="1">
          <a:blip r:embed="rId2">
            <a:alphaModFix/>
          </a:blip>
          <a:srcRect/>
          <a:stretch/>
        </p:blipFill>
        <p:spPr>
          <a:xfrm>
            <a:off x="0" y="1003853"/>
            <a:ext cx="12192000" cy="5854148"/>
          </a:xfrm>
          <a:prstGeom prst="rect">
            <a:avLst/>
          </a:prstGeom>
          <a:noFill/>
          <a:ln>
            <a:noFill/>
          </a:ln>
        </p:spPr>
      </p:pic>
    </p:spTree>
    <p:extLst>
      <p:ext uri="{BB962C8B-B14F-4D97-AF65-F5344CB8AC3E}">
        <p14:creationId xmlns:p14="http://schemas.microsoft.com/office/powerpoint/2010/main" val="1042518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0"/>
        <p:cNvGrpSpPr/>
        <p:nvPr/>
      </p:nvGrpSpPr>
      <p:grpSpPr>
        <a:xfrm>
          <a:off x="0" y="0"/>
          <a:ext cx="0" cy="0"/>
          <a:chOff x="0" y="0"/>
          <a:chExt cx="0" cy="0"/>
        </a:xfrm>
      </p:grpSpPr>
      <p:pic>
        <p:nvPicPr>
          <p:cNvPr id="221" name="Google Shape;221;gb6d4e53306_0_273"/>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222" name="Google Shape;222;gb6d4e53306_0_273"/>
          <p:cNvSpPr txBox="1">
            <a:spLocks noGrp="1"/>
          </p:cNvSpPr>
          <p:nvPr>
            <p:ph type="ctrTitle"/>
          </p:nvPr>
        </p:nvSpPr>
        <p:spPr>
          <a:xfrm>
            <a:off x="3671636" y="4940956"/>
            <a:ext cx="7944900" cy="6108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gb6d4e53306_0_273"/>
          <p:cNvSpPr txBox="1">
            <a:spLocks noGrp="1"/>
          </p:cNvSpPr>
          <p:nvPr>
            <p:ph type="subTitle" idx="1"/>
          </p:nvPr>
        </p:nvSpPr>
        <p:spPr>
          <a:xfrm>
            <a:off x="575510" y="5775462"/>
            <a:ext cx="11040900" cy="441900"/>
          </a:xfrm>
          <a:prstGeom prst="rect">
            <a:avLst/>
          </a:prstGeom>
          <a:noFill/>
          <a:ln>
            <a:noFill/>
          </a:ln>
        </p:spPr>
        <p:txBody>
          <a:bodyPr spcFirstLastPara="1" wrap="square" lIns="91425" tIns="45700" rIns="91425" bIns="45700" anchor="t" anchorCtr="0">
            <a:normAutofit/>
          </a:bodyPr>
          <a:lstStyle>
            <a:lvl1pPr lvl="0" algn="r" rtl="0">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224" name="Google Shape;224;gb6d4e53306_0_273"/>
          <p:cNvPicPr preferRelativeResize="0"/>
          <p:nvPr/>
        </p:nvPicPr>
        <p:blipFill rotWithShape="1">
          <a:blip r:embed="rId3">
            <a:alphaModFix/>
          </a:blip>
          <a:srcRect t="504" b="504"/>
          <a:stretch/>
        </p:blipFill>
        <p:spPr>
          <a:xfrm>
            <a:off x="0" y="640782"/>
            <a:ext cx="6376738" cy="2748958"/>
          </a:xfrm>
          <a:prstGeom prst="rect">
            <a:avLst/>
          </a:prstGeom>
          <a:noFill/>
          <a:ln>
            <a:noFill/>
          </a:ln>
        </p:spPr>
      </p:pic>
      <p:pic>
        <p:nvPicPr>
          <p:cNvPr id="225" name="Google Shape;225;gb6d4e53306_0_273"/>
          <p:cNvPicPr preferRelativeResize="0"/>
          <p:nvPr/>
        </p:nvPicPr>
        <p:blipFill rotWithShape="1">
          <a:blip r:embed="rId4">
            <a:alphaModFix/>
          </a:blip>
          <a:srcRect/>
          <a:stretch/>
        </p:blipFill>
        <p:spPr>
          <a:xfrm>
            <a:off x="8566742" y="679320"/>
            <a:ext cx="3049745" cy="626893"/>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rgbClr val="196872"/>
        </a:solidFill>
        <a:effectLst/>
      </p:bgPr>
    </p:bg>
    <p:spTree>
      <p:nvGrpSpPr>
        <p:cNvPr id="1" name="Shape 141"/>
        <p:cNvGrpSpPr/>
        <p:nvPr/>
      </p:nvGrpSpPr>
      <p:grpSpPr>
        <a:xfrm>
          <a:off x="0" y="0"/>
          <a:ext cx="0" cy="0"/>
          <a:chOff x="0" y="0"/>
          <a:chExt cx="0" cy="0"/>
        </a:xfrm>
      </p:grpSpPr>
      <p:sp>
        <p:nvSpPr>
          <p:cNvPr id="142" name="Google Shape;142;gd4669d209c_1_72"/>
          <p:cNvSpPr txBox="1">
            <a:spLocks noGrp="1"/>
          </p:cNvSpPr>
          <p:nvPr>
            <p:ph type="body" idx="1"/>
          </p:nvPr>
        </p:nvSpPr>
        <p:spPr>
          <a:xfrm>
            <a:off x="491291" y="3946526"/>
            <a:ext cx="4673700" cy="1458900"/>
          </a:xfrm>
          <a:prstGeom prst="rect">
            <a:avLst/>
          </a:prstGeom>
          <a:noFill/>
          <a:ln>
            <a:noFill/>
          </a:ln>
        </p:spPr>
        <p:txBody>
          <a:bodyPr spcFirstLastPara="1" wrap="square" lIns="0" tIns="45700" rIns="0" bIns="45700" anchor="t" anchorCtr="0">
            <a:normAutofit/>
          </a:bodyPr>
          <a:lstStyle>
            <a:lvl1pPr marL="457189" lvl="0" indent="-228594" algn="l">
              <a:lnSpc>
                <a:spcPct val="90000"/>
              </a:lnSpc>
              <a:spcBef>
                <a:spcPts val="1000"/>
              </a:spcBef>
              <a:spcAft>
                <a:spcPts val="0"/>
              </a:spcAft>
              <a:buClr>
                <a:schemeClr val="lt1"/>
              </a:buClr>
              <a:buSzPts val="2800"/>
              <a:buNone/>
              <a:defRPr>
                <a:solidFill>
                  <a:schemeClr val="lt1"/>
                </a:solidFill>
              </a:defRPr>
            </a:lvl1pPr>
            <a:lvl2pPr marL="914377" lvl="1" indent="-228594" algn="l">
              <a:lnSpc>
                <a:spcPct val="90000"/>
              </a:lnSpc>
              <a:spcBef>
                <a:spcPts val="500"/>
              </a:spcBef>
              <a:spcAft>
                <a:spcPts val="0"/>
              </a:spcAft>
              <a:buClr>
                <a:schemeClr val="lt1"/>
              </a:buClr>
              <a:buSzPts val="2400"/>
              <a:buNone/>
              <a:defRPr>
                <a:solidFill>
                  <a:schemeClr val="lt1"/>
                </a:solidFill>
              </a:defRPr>
            </a:lvl2pPr>
            <a:lvl3pPr marL="1371566" lvl="2" indent="-228594" algn="l">
              <a:lnSpc>
                <a:spcPct val="90000"/>
              </a:lnSpc>
              <a:spcBef>
                <a:spcPts val="500"/>
              </a:spcBef>
              <a:spcAft>
                <a:spcPts val="0"/>
              </a:spcAft>
              <a:buClr>
                <a:schemeClr val="lt1"/>
              </a:buClr>
              <a:buSzPts val="2000"/>
              <a:buNone/>
              <a:defRPr>
                <a:solidFill>
                  <a:schemeClr val="lt1"/>
                </a:solidFill>
              </a:defRPr>
            </a:lvl3pPr>
            <a:lvl4pPr marL="1828754" lvl="3" indent="-228594" algn="l">
              <a:lnSpc>
                <a:spcPct val="90000"/>
              </a:lnSpc>
              <a:spcBef>
                <a:spcPts val="500"/>
              </a:spcBef>
              <a:spcAft>
                <a:spcPts val="0"/>
              </a:spcAft>
              <a:buClr>
                <a:schemeClr val="lt1"/>
              </a:buClr>
              <a:buSzPts val="1800"/>
              <a:buNone/>
              <a:defRPr>
                <a:solidFill>
                  <a:schemeClr val="lt1"/>
                </a:solidFill>
              </a:defRPr>
            </a:lvl4pPr>
            <a:lvl5pPr marL="2285943" lvl="4" indent="-228594" algn="l">
              <a:lnSpc>
                <a:spcPct val="90000"/>
              </a:lnSpc>
              <a:spcBef>
                <a:spcPts val="500"/>
              </a:spcBef>
              <a:spcAft>
                <a:spcPts val="0"/>
              </a:spcAft>
              <a:buClr>
                <a:schemeClr val="lt1"/>
              </a:buClr>
              <a:buSzPts val="1800"/>
              <a:buNone/>
              <a:defRPr>
                <a:solidFill>
                  <a:schemeClr val="l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143" name="Google Shape;143;gd4669d209c_1_72"/>
          <p:cNvCxnSpPr/>
          <p:nvPr/>
        </p:nvCxnSpPr>
        <p:spPr>
          <a:xfrm>
            <a:off x="595681" y="3721769"/>
            <a:ext cx="4650000" cy="0"/>
          </a:xfrm>
          <a:prstGeom prst="straightConnector1">
            <a:avLst/>
          </a:prstGeom>
          <a:noFill/>
          <a:ln w="28575" cap="flat" cmpd="sng">
            <a:solidFill>
              <a:schemeClr val="lt1"/>
            </a:solidFill>
            <a:prstDash val="solid"/>
            <a:miter lim="800000"/>
            <a:headEnd type="none" w="sm" len="sm"/>
            <a:tailEnd type="none" w="sm" len="sm"/>
          </a:ln>
        </p:spPr>
      </p:cxnSp>
      <p:sp>
        <p:nvSpPr>
          <p:cNvPr id="144" name="Google Shape;144;gd4669d209c_1_72"/>
          <p:cNvSpPr txBox="1">
            <a:spLocks noGrp="1"/>
          </p:cNvSpPr>
          <p:nvPr>
            <p:ph type="body" idx="2"/>
          </p:nvPr>
        </p:nvSpPr>
        <p:spPr>
          <a:xfrm>
            <a:off x="595681" y="2643313"/>
            <a:ext cx="4650000" cy="785700"/>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lt1"/>
              </a:buClr>
              <a:buSzPts val="2800"/>
              <a:buNone/>
              <a:defRPr>
                <a:solidFill>
                  <a:schemeClr val="lt1"/>
                </a:solidFill>
              </a:defRPr>
            </a:lvl1pPr>
            <a:lvl2pPr marL="914377" lvl="1" indent="-228594" algn="l">
              <a:lnSpc>
                <a:spcPct val="90000"/>
              </a:lnSpc>
              <a:spcBef>
                <a:spcPts val="500"/>
              </a:spcBef>
              <a:spcAft>
                <a:spcPts val="0"/>
              </a:spcAft>
              <a:buClr>
                <a:schemeClr val="dk1"/>
              </a:buClr>
              <a:buSzPts val="2400"/>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5" name="Google Shape;145;gd4669d209c_1_72"/>
          <p:cNvSpPr>
            <a:spLocks noGrp="1"/>
          </p:cNvSpPr>
          <p:nvPr>
            <p:ph type="pic" idx="3"/>
          </p:nvPr>
        </p:nvSpPr>
        <p:spPr>
          <a:xfrm>
            <a:off x="5983706" y="673100"/>
            <a:ext cx="55353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83175212"/>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chemeClr val="accent1"/>
        </a:solidFill>
        <a:effectLst/>
      </p:bgPr>
    </p:bg>
    <p:spTree>
      <p:nvGrpSpPr>
        <p:cNvPr id="1" name="Shape 8"/>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50F6ABF-CA1C-F24A-A915-69D850757A5E}"/>
              </a:ext>
            </a:extLst>
          </p:cNvPr>
          <p:cNvPicPr>
            <a:picLocks noChangeAspect="1"/>
          </p:cNvPicPr>
          <p:nvPr userDrawn="1"/>
        </p:nvPicPr>
        <p:blipFill>
          <a:blip r:embed="rId2"/>
          <a:stretch>
            <a:fillRect/>
          </a:stretch>
        </p:blipFill>
        <p:spPr>
          <a:xfrm>
            <a:off x="8214213" y="566445"/>
            <a:ext cx="3285067" cy="660400"/>
          </a:xfrm>
          <a:prstGeom prst="rect">
            <a:avLst/>
          </a:prstGeom>
        </p:spPr>
      </p:pic>
      <p:sp>
        <p:nvSpPr>
          <p:cNvPr id="4" name="Google Shape;11;p3">
            <a:extLst>
              <a:ext uri="{FF2B5EF4-FFF2-40B4-BE49-F238E27FC236}">
                <a16:creationId xmlns:a16="http://schemas.microsoft.com/office/drawing/2014/main" id="{921161AB-91BE-3E40-8084-609E000B689C}"/>
              </a:ext>
            </a:extLst>
          </p:cNvPr>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5" name="Google Shape;12;p3">
            <a:extLst>
              <a:ext uri="{FF2B5EF4-FFF2-40B4-BE49-F238E27FC236}">
                <a16:creationId xmlns:a16="http://schemas.microsoft.com/office/drawing/2014/main" id="{0D460626-264B-1C43-B317-E2A04A273992}"/>
              </a:ext>
            </a:extLst>
          </p:cNvPr>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marL="0"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dirty="0"/>
          </a:p>
        </p:txBody>
      </p:sp>
    </p:spTree>
    <p:extLst>
      <p:ext uri="{BB962C8B-B14F-4D97-AF65-F5344CB8AC3E}">
        <p14:creationId xmlns:p14="http://schemas.microsoft.com/office/powerpoint/2010/main" val="1062899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ubtitle" preserve="1">
  <p:cSld name="Subtitle">
    <p:bg>
      <p:bgPr>
        <a:solidFill>
          <a:schemeClr val="accent1"/>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12" name="Google Shape;12;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marL="0"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dirty="0"/>
          </a:p>
        </p:txBody>
      </p:sp>
    </p:spTree>
    <p:extLst>
      <p:ext uri="{BB962C8B-B14F-4D97-AF65-F5344CB8AC3E}">
        <p14:creationId xmlns:p14="http://schemas.microsoft.com/office/powerpoint/2010/main" val="39676363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872967" y="757633"/>
            <a:ext cx="10418800" cy="11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dirty="0"/>
          </a:p>
        </p:txBody>
      </p:sp>
      <p:sp>
        <p:nvSpPr>
          <p:cNvPr id="18" name="Google Shape;18;p5"/>
          <p:cNvSpPr txBox="1">
            <a:spLocks noGrp="1"/>
          </p:cNvSpPr>
          <p:nvPr>
            <p:ph type="body" idx="1"/>
          </p:nvPr>
        </p:nvSpPr>
        <p:spPr>
          <a:xfrm>
            <a:off x="859245" y="2103867"/>
            <a:ext cx="10418799" cy="4036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pic>
        <p:nvPicPr>
          <p:cNvPr id="4" name="Picture 3">
            <a:extLst>
              <a:ext uri="{FF2B5EF4-FFF2-40B4-BE49-F238E27FC236}">
                <a16:creationId xmlns:a16="http://schemas.microsoft.com/office/drawing/2014/main" id="{A486CD0F-73A1-D443-9393-0E40E8ED507F}"/>
              </a:ext>
            </a:extLst>
          </p:cNvPr>
          <p:cNvPicPr>
            <a:picLocks noChangeAspect="1"/>
          </p:cNvPicPr>
          <p:nvPr userDrawn="1"/>
        </p:nvPicPr>
        <p:blipFill>
          <a:blip r:embed="rId2"/>
          <a:srcRect/>
          <a:stretch/>
        </p:blipFill>
        <p:spPr>
          <a:xfrm>
            <a:off x="10740573" y="6203401"/>
            <a:ext cx="1166705" cy="414145"/>
          </a:xfrm>
          <a:prstGeom prst="rect">
            <a:avLst/>
          </a:prstGeom>
        </p:spPr>
      </p:pic>
    </p:spTree>
    <p:extLst>
      <p:ext uri="{BB962C8B-B14F-4D97-AF65-F5344CB8AC3E}">
        <p14:creationId xmlns:p14="http://schemas.microsoft.com/office/powerpoint/2010/main" val="5297507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6" name="Text Placeholder 5">
            <a:extLst>
              <a:ext uri="{FF2B5EF4-FFF2-40B4-BE49-F238E27FC236}">
                <a16:creationId xmlns:a16="http://schemas.microsoft.com/office/drawing/2014/main" id="{166B48FE-2657-F34C-8177-795E9E2D20E2}"/>
              </a:ext>
            </a:extLst>
          </p:cNvPr>
          <p:cNvSpPr>
            <a:spLocks noGrp="1"/>
          </p:cNvSpPr>
          <p:nvPr>
            <p:ph type="body" sz="quarter" idx="10" hasCustomPrompt="1"/>
          </p:nvPr>
        </p:nvSpPr>
        <p:spPr>
          <a:xfrm>
            <a:off x="914400" y="1011767"/>
            <a:ext cx="10241280" cy="3488267"/>
          </a:xfrm>
        </p:spPr>
        <p:txBody>
          <a:bodyPr lIns="0" anchor="b"/>
          <a:lstStyle>
            <a:lvl1pPr>
              <a:buNone/>
              <a:defRPr sz="12800" b="1">
                <a:solidFill>
                  <a:schemeClr val="accent1"/>
                </a:solidFill>
              </a:defRPr>
            </a:lvl1pPr>
            <a:lvl2pPr>
              <a:buNone/>
              <a:defRPr sz="9600" b="1">
                <a:solidFill>
                  <a:schemeClr val="accent1"/>
                </a:solidFill>
              </a:defRPr>
            </a:lvl2pPr>
            <a:lvl3pPr>
              <a:buNone/>
              <a:defRPr sz="9600" b="1">
                <a:solidFill>
                  <a:schemeClr val="accent1"/>
                </a:solidFill>
              </a:defRPr>
            </a:lvl3pPr>
            <a:lvl4pPr>
              <a:buNone/>
              <a:defRPr sz="9600" b="1">
                <a:solidFill>
                  <a:schemeClr val="accent1"/>
                </a:solidFill>
              </a:defRPr>
            </a:lvl4pPr>
            <a:lvl5pPr>
              <a:buNone/>
              <a:defRPr sz="9600" b="1">
                <a:solidFill>
                  <a:schemeClr val="accent1"/>
                </a:solidFill>
              </a:defRPr>
            </a:lvl5pPr>
          </a:lstStyle>
          <a:p>
            <a:pPr lvl="0"/>
            <a:r>
              <a:rPr lang="en-US" dirty="0"/>
              <a:t>Big number</a:t>
            </a:r>
          </a:p>
        </p:txBody>
      </p:sp>
      <p:sp>
        <p:nvSpPr>
          <p:cNvPr id="8" name="Text Placeholder 7">
            <a:extLst>
              <a:ext uri="{FF2B5EF4-FFF2-40B4-BE49-F238E27FC236}">
                <a16:creationId xmlns:a16="http://schemas.microsoft.com/office/drawing/2014/main" id="{E3798EA0-5ACD-C04B-A9E7-401A404CF8A1}"/>
              </a:ext>
            </a:extLst>
          </p:cNvPr>
          <p:cNvSpPr>
            <a:spLocks noGrp="1"/>
          </p:cNvSpPr>
          <p:nvPr>
            <p:ph type="body" sz="quarter" idx="11"/>
          </p:nvPr>
        </p:nvSpPr>
        <p:spPr>
          <a:xfrm>
            <a:off x="914401" y="4500034"/>
            <a:ext cx="10240433" cy="1657351"/>
          </a:xfrm>
        </p:spPr>
        <p:txBody>
          <a:bodyPr lIns="0"/>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18898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7" name="Text Placeholder 6">
            <a:extLst>
              <a:ext uri="{FF2B5EF4-FFF2-40B4-BE49-F238E27FC236}">
                <a16:creationId xmlns:a16="http://schemas.microsoft.com/office/drawing/2014/main" id="{A6E79F85-1960-664E-8C81-E8653400A517}"/>
              </a:ext>
            </a:extLst>
          </p:cNvPr>
          <p:cNvSpPr>
            <a:spLocks noGrp="1"/>
          </p:cNvSpPr>
          <p:nvPr>
            <p:ph type="body" sz="quarter" idx="10"/>
          </p:nvPr>
        </p:nvSpPr>
        <p:spPr>
          <a:xfrm>
            <a:off x="914401" y="3807885"/>
            <a:ext cx="8792633" cy="2637367"/>
          </a:xfrm>
        </p:spPr>
        <p:txBody>
          <a:bodyPr lIns="0"/>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980BBBAC-21CC-7D4F-9A0D-306F136C700E}"/>
              </a:ext>
            </a:extLst>
          </p:cNvPr>
          <p:cNvPicPr>
            <a:picLocks noChangeAspect="1"/>
          </p:cNvPicPr>
          <p:nvPr userDrawn="1"/>
        </p:nvPicPr>
        <p:blipFill>
          <a:blip r:embed="rId3"/>
          <a:srcRect/>
          <a:stretch/>
        </p:blipFill>
        <p:spPr>
          <a:xfrm>
            <a:off x="10740573" y="6203401"/>
            <a:ext cx="1166705" cy="414145"/>
          </a:xfrm>
          <a:prstGeom prst="rect">
            <a:avLst/>
          </a:prstGeom>
        </p:spPr>
      </p:pic>
      <p:sp>
        <p:nvSpPr>
          <p:cNvPr id="3" name="Google Shape;321;p35">
            <a:extLst>
              <a:ext uri="{FF2B5EF4-FFF2-40B4-BE49-F238E27FC236}">
                <a16:creationId xmlns:a16="http://schemas.microsoft.com/office/drawing/2014/main" id="{6EDB1FC5-0FE2-3546-97B8-E618DC8A6A74}"/>
              </a:ext>
            </a:extLst>
          </p:cNvPr>
          <p:cNvSpPr txBox="1">
            <a:spLocks noGrp="1"/>
          </p:cNvSpPr>
          <p:nvPr>
            <p:ph type="ctrTitle" idx="4294967295" hasCustomPrompt="1"/>
          </p:nvPr>
        </p:nvSpPr>
        <p:spPr>
          <a:xfrm>
            <a:off x="914400" y="2009533"/>
            <a:ext cx="8791600" cy="15464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 sz="12800" dirty="0">
                <a:solidFill>
                  <a:schemeClr val="accent1"/>
                </a:solidFill>
              </a:rPr>
              <a:t>Thanks!</a:t>
            </a:r>
            <a:endParaRPr sz="12800" dirty="0">
              <a:solidFill>
                <a:schemeClr val="accent1"/>
              </a:solidFill>
            </a:endParaRPr>
          </a:p>
        </p:txBody>
      </p:sp>
    </p:spTree>
    <p:extLst>
      <p:ext uri="{BB962C8B-B14F-4D97-AF65-F5344CB8AC3E}">
        <p14:creationId xmlns:p14="http://schemas.microsoft.com/office/powerpoint/2010/main" val="2484275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Graph">
  <p:cSld name="Graph">
    <p:bg>
      <p:bgPr>
        <a:solidFill>
          <a:srgbClr val="EFF8FA"/>
        </a:solidFill>
        <a:effectLst/>
      </p:bgPr>
    </p:bg>
    <p:spTree>
      <p:nvGrpSpPr>
        <p:cNvPr id="1" name="Shape 73"/>
        <p:cNvGrpSpPr/>
        <p:nvPr/>
      </p:nvGrpSpPr>
      <p:grpSpPr>
        <a:xfrm>
          <a:off x="0" y="0"/>
          <a:ext cx="0" cy="0"/>
          <a:chOff x="0" y="0"/>
          <a:chExt cx="0" cy="0"/>
        </a:xfrm>
      </p:grpSpPr>
      <p:sp>
        <p:nvSpPr>
          <p:cNvPr id="74" name="Google Shape;74;p24"/>
          <p:cNvSpPr>
            <a:spLocks noGrp="1"/>
          </p:cNvSpPr>
          <p:nvPr>
            <p:ph type="chart" idx="2"/>
          </p:nvPr>
        </p:nvSpPr>
        <p:spPr>
          <a:xfrm>
            <a:off x="1844884" y="2175127"/>
            <a:ext cx="8502232" cy="380841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4"/>
          <p:cNvSpPr txBox="1">
            <a:spLocks noGrp="1"/>
          </p:cNvSpPr>
          <p:nvPr>
            <p:ph type="title"/>
          </p:nvPr>
        </p:nvSpPr>
        <p:spPr>
          <a:xfrm>
            <a:off x="595681" y="659920"/>
            <a:ext cx="11002761"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765302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595680" y="659920"/>
            <a:ext cx="1101055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1"/>
          <p:cNvSpPr>
            <a:spLocks noGrp="1"/>
          </p:cNvSpPr>
          <p:nvPr>
            <p:ph type="pic" idx="2"/>
          </p:nvPr>
        </p:nvSpPr>
        <p:spPr>
          <a:xfrm>
            <a:off x="1704473" y="2406319"/>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1"/>
          <p:cNvSpPr txBox="1">
            <a:spLocks noGrp="1"/>
          </p:cNvSpPr>
          <p:nvPr>
            <p:ph type="body" idx="1"/>
          </p:nvPr>
        </p:nvSpPr>
        <p:spPr>
          <a:xfrm>
            <a:off x="4259406"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9" name="Google Shape;59;p21"/>
          <p:cNvSpPr txBox="1">
            <a:spLocks noGrp="1"/>
          </p:cNvSpPr>
          <p:nvPr>
            <p:ph type="body" idx="3"/>
          </p:nvPr>
        </p:nvSpPr>
        <p:spPr>
          <a:xfrm>
            <a:off x="553679"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0" name="Google Shape;60;p21"/>
          <p:cNvSpPr txBox="1">
            <a:spLocks noGrp="1"/>
          </p:cNvSpPr>
          <p:nvPr>
            <p:ph type="body" idx="4"/>
          </p:nvPr>
        </p:nvSpPr>
        <p:spPr>
          <a:xfrm>
            <a:off x="7933049"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1" name="Google Shape;61;p21"/>
          <p:cNvSpPr>
            <a:spLocks noGrp="1"/>
          </p:cNvSpPr>
          <p:nvPr>
            <p:ph type="pic" idx="5"/>
          </p:nvPr>
        </p:nvSpPr>
        <p:spPr>
          <a:xfrm>
            <a:off x="5426241" y="2406319"/>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1"/>
          <p:cNvSpPr>
            <a:spLocks noGrp="1"/>
          </p:cNvSpPr>
          <p:nvPr>
            <p:ph type="pic" idx="6"/>
          </p:nvPr>
        </p:nvSpPr>
        <p:spPr>
          <a:xfrm>
            <a:off x="9083843" y="2406319"/>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65229398"/>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2" name="Rectangle 21"/>
          <p:cNvSpPr/>
          <p:nvPr/>
        </p:nvSpPr>
        <p:spPr>
          <a:xfrm>
            <a:off x="0" y="4872040"/>
            <a:ext cx="12192000" cy="1985962"/>
          </a:xfrm>
          <a:prstGeom prst="rect">
            <a:avLst/>
          </a:prstGeom>
          <a:solidFill>
            <a:srgbClr val="006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latin typeface="Arial" charset="0"/>
            </a:endParaRPr>
          </a:p>
        </p:txBody>
      </p:sp>
      <p:sp>
        <p:nvSpPr>
          <p:cNvPr id="2" name="Title 1"/>
          <p:cNvSpPr>
            <a:spLocks noGrp="1"/>
          </p:cNvSpPr>
          <p:nvPr>
            <p:ph type="ctrTitle"/>
          </p:nvPr>
        </p:nvSpPr>
        <p:spPr>
          <a:xfrm>
            <a:off x="591093" y="1604567"/>
            <a:ext cx="11078091" cy="701731"/>
          </a:xfrm>
        </p:spPr>
        <p:txBody>
          <a:bodyPr wrap="square" anchor="t" anchorCtr="0">
            <a:noAutofit/>
          </a:bodyPr>
          <a:lstStyle>
            <a:lvl1pPr algn="l">
              <a:defRPr sz="4400" b="1">
                <a:latin typeface="Arial" charset="0"/>
                <a:ea typeface="Arial" charset="0"/>
                <a:cs typeface="Arial" charset="0"/>
              </a:defRPr>
            </a:lvl1pPr>
          </a:lstStyle>
          <a:p>
            <a:r>
              <a:rPr lang="en-US"/>
              <a:t>Click to edit Master title style</a:t>
            </a:r>
            <a:endParaRPr lang="en-US" dirty="0"/>
          </a:p>
        </p:txBody>
      </p:sp>
      <p:cxnSp>
        <p:nvCxnSpPr>
          <p:cNvPr id="19" name="Straight Connector 18"/>
          <p:cNvCxnSpPr/>
          <p:nvPr/>
        </p:nvCxnSpPr>
        <p:spPr>
          <a:xfrm>
            <a:off x="0" y="1122363"/>
            <a:ext cx="12192000"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185" y="235782"/>
            <a:ext cx="3778251" cy="777091"/>
          </a:xfrm>
          <a:prstGeom prst="rect">
            <a:avLst/>
          </a:prstGeom>
        </p:spPr>
      </p:pic>
      <p:cxnSp>
        <p:nvCxnSpPr>
          <p:cNvPr id="23" name="Straight Connector 22"/>
          <p:cNvCxnSpPr/>
          <p:nvPr/>
        </p:nvCxnSpPr>
        <p:spPr>
          <a:xfrm>
            <a:off x="509237" y="5116967"/>
            <a:ext cx="0" cy="14500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Subtitle 2"/>
          <p:cNvSpPr>
            <a:spLocks noGrp="1"/>
          </p:cNvSpPr>
          <p:nvPr>
            <p:ph type="subTitle" idx="1"/>
          </p:nvPr>
        </p:nvSpPr>
        <p:spPr>
          <a:xfrm>
            <a:off x="591091" y="5056292"/>
            <a:ext cx="10782300" cy="397032"/>
          </a:xfrm>
        </p:spPr>
        <p:txBody>
          <a:bodyPr wrap="square" numCol="1" spcCol="457200">
            <a:noAutofit/>
          </a:bodyPr>
          <a:lstStyle>
            <a:lvl1pPr marL="0" indent="0" algn="l">
              <a:spcBef>
                <a:spcPts val="0"/>
              </a:spcBef>
              <a:buNone/>
              <a:defRPr sz="2200">
                <a:solidFill>
                  <a:schemeClr val="bg1"/>
                </a:solidFill>
                <a:latin typeface="Arial" charset="0"/>
                <a:ea typeface="Arial" charset="0"/>
                <a:cs typeface="Arial" charset="0"/>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userDrawn="1"/>
        </p:nvSpPr>
        <p:spPr>
          <a:xfrm>
            <a:off x="0" y="4872040"/>
            <a:ext cx="12192000" cy="1985962"/>
          </a:xfrm>
          <a:prstGeom prst="rect">
            <a:avLst/>
          </a:prstGeom>
          <a:solidFill>
            <a:srgbClr val="006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latin typeface="Arial" charset="0"/>
            </a:endParaRPr>
          </a:p>
        </p:txBody>
      </p:sp>
      <p:cxnSp>
        <p:nvCxnSpPr>
          <p:cNvPr id="9" name="Straight Connector 8"/>
          <p:cNvCxnSpPr/>
          <p:nvPr userDrawn="1"/>
        </p:nvCxnSpPr>
        <p:spPr>
          <a:xfrm>
            <a:off x="0" y="1122363"/>
            <a:ext cx="12192000"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185" y="235782"/>
            <a:ext cx="3778251" cy="777091"/>
          </a:xfrm>
          <a:prstGeom prst="rect">
            <a:avLst/>
          </a:prstGeom>
        </p:spPr>
      </p:pic>
      <p:cxnSp>
        <p:nvCxnSpPr>
          <p:cNvPr id="11" name="Straight Connector 10"/>
          <p:cNvCxnSpPr/>
          <p:nvPr userDrawn="1"/>
        </p:nvCxnSpPr>
        <p:spPr>
          <a:xfrm>
            <a:off x="509237" y="5116967"/>
            <a:ext cx="0" cy="14500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9297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bout CCRC">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2">
            <a:alphaModFix/>
          </a:blip>
          <a:srcRect l="52850" r="-52850"/>
          <a:stretch/>
        </p:blipFill>
        <p:spPr>
          <a:xfrm>
            <a:off x="7732188" y="939905"/>
            <a:ext cx="10709096" cy="5376671"/>
          </a:xfrm>
          <a:prstGeom prst="rect">
            <a:avLst/>
          </a:prstGeom>
          <a:noFill/>
          <a:ln>
            <a:noFill/>
          </a:ln>
        </p:spPr>
      </p:pic>
      <p:cxnSp>
        <p:nvCxnSpPr>
          <p:cNvPr id="606" name="Shape 606"/>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07" name="Shape 607"/>
          <p:cNvPicPr preferRelativeResize="0"/>
          <p:nvPr/>
        </p:nvPicPr>
        <p:blipFill rotWithShape="1">
          <a:blip r:embed="rId3">
            <a:alphaModFix/>
          </a:blip>
          <a:srcRect/>
          <a:stretch/>
        </p:blipFill>
        <p:spPr>
          <a:xfrm>
            <a:off x="653624" y="261705"/>
            <a:ext cx="948267" cy="232242"/>
          </a:xfrm>
          <a:prstGeom prst="rect">
            <a:avLst/>
          </a:prstGeom>
          <a:noFill/>
          <a:ln>
            <a:noFill/>
          </a:ln>
        </p:spPr>
      </p:pic>
      <p:cxnSp>
        <p:nvCxnSpPr>
          <p:cNvPr id="608" name="Shape 608"/>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609" name="Shape 609"/>
          <p:cNvCxnSpPr/>
          <p:nvPr/>
        </p:nvCxnSpPr>
        <p:spPr>
          <a:xfrm>
            <a:off x="7732188" y="6319474"/>
            <a:ext cx="5486400" cy="0"/>
          </a:xfrm>
          <a:prstGeom prst="straightConnector1">
            <a:avLst/>
          </a:prstGeom>
          <a:noFill/>
          <a:ln w="38100" cap="flat" cmpd="sng">
            <a:solidFill>
              <a:srgbClr val="0065A4"/>
            </a:solidFill>
            <a:prstDash val="solid"/>
            <a:miter lim="800000"/>
            <a:headEnd type="none" w="med" len="med"/>
            <a:tailEnd type="none" w="med" len="med"/>
          </a:ln>
        </p:spPr>
      </p:cxnSp>
      <p:sp>
        <p:nvSpPr>
          <p:cNvPr id="610" name="Shape 610"/>
          <p:cNvSpPr txBox="1"/>
          <p:nvPr/>
        </p:nvSpPr>
        <p:spPr>
          <a:xfrm>
            <a:off x="566604" y="1390704"/>
            <a:ext cx="7040135" cy="5101568"/>
          </a:xfrm>
          <a:prstGeom prst="rect">
            <a:avLst/>
          </a:prstGeom>
          <a:noFill/>
          <a:ln>
            <a:noFill/>
          </a:ln>
        </p:spPr>
        <p:txBody>
          <a:bodyPr spcFirstLastPara="1" wrap="square" lIns="91422" tIns="45699" rIns="91422" bIns="45699" anchor="t" anchorCtr="0">
            <a:noAutofit/>
          </a:bodyPr>
          <a:lstStyle/>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CCRC has been a leader in the field of community college research and reform for over 20 years. Our work provides a foundation for innovations in policy and practice that help give every community college student the best chance of success.</a:t>
            </a:r>
          </a:p>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Our areas of research include:</a:t>
            </a:r>
          </a:p>
          <a:p>
            <a:pPr marL="342865" marR="0" lvl="0" indent="-342865"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College readiness and dual enrollment programs, and the transition from high school to college</a:t>
            </a:r>
          </a:p>
          <a:p>
            <a:pPr marL="342865" marR="0" lvl="0" indent="-342865"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Developmental education and adult basic skills</a:t>
            </a:r>
          </a:p>
          <a:p>
            <a:pPr marL="342865" marR="0" lvl="0" indent="-342865"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Non-academic support services, financial aid, and student engagement</a:t>
            </a:r>
          </a:p>
          <a:p>
            <a:pPr marL="342865" marR="0" lvl="0" indent="-342865"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Online education and instructional technology</a:t>
            </a:r>
          </a:p>
          <a:p>
            <a:pPr marL="342865" marR="0" lvl="0" indent="-342865"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Student persistence and completion, and transfer to four-year colleges</a:t>
            </a:r>
          </a:p>
          <a:p>
            <a:pPr marL="342865" marR="0" lvl="0" indent="-342865"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Guided pathways, institutional reform, and performance funding </a:t>
            </a:r>
          </a:p>
          <a:p>
            <a:pPr marL="342865" marR="0" lvl="0" indent="-342865"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Workforce education and training and the economic returns to higher education</a:t>
            </a:r>
          </a:p>
        </p:txBody>
      </p:sp>
      <p:sp>
        <p:nvSpPr>
          <p:cNvPr id="611" name="Shape 611"/>
          <p:cNvSpPr txBox="1"/>
          <p:nvPr/>
        </p:nvSpPr>
        <p:spPr>
          <a:xfrm>
            <a:off x="566603" y="717844"/>
            <a:ext cx="4519200" cy="5847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3200" b="1" i="0" u="none" strike="noStrike" cap="none" dirty="0">
                <a:solidFill>
                  <a:schemeClr val="dk1"/>
                </a:solidFill>
                <a:latin typeface="+mj-lt"/>
                <a:ea typeface="Arial"/>
                <a:cs typeface="Arial"/>
                <a:sym typeface="Arial"/>
              </a:rPr>
              <a:t>About CCRC</a:t>
            </a:r>
            <a:endParaRPr sz="1100" b="0" i="0" dirty="0">
              <a:latin typeface="+mj-lt"/>
            </a:endParaRPr>
          </a:p>
        </p:txBody>
      </p:sp>
    </p:spTree>
    <p:extLst>
      <p:ext uri="{BB962C8B-B14F-4D97-AF65-F5344CB8AC3E}">
        <p14:creationId xmlns:p14="http://schemas.microsoft.com/office/powerpoint/2010/main" val="1305716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p:cSld name="1_Agenda">
    <p:bg>
      <p:bgPr>
        <a:solidFill>
          <a:srgbClr val="196872"/>
        </a:solidFill>
        <a:effectLst/>
      </p:bgPr>
    </p:bg>
    <p:spTree>
      <p:nvGrpSpPr>
        <p:cNvPr id="1" name="Shape 226"/>
        <p:cNvGrpSpPr/>
        <p:nvPr/>
      </p:nvGrpSpPr>
      <p:grpSpPr>
        <a:xfrm>
          <a:off x="0" y="0"/>
          <a:ext cx="0" cy="0"/>
          <a:chOff x="0" y="0"/>
          <a:chExt cx="0" cy="0"/>
        </a:xfrm>
      </p:grpSpPr>
      <p:cxnSp>
        <p:nvCxnSpPr>
          <p:cNvPr id="227" name="Google Shape;227;gb6d4e53306_0_279"/>
          <p:cNvCxnSpPr/>
          <p:nvPr/>
        </p:nvCxnSpPr>
        <p:spPr>
          <a:xfrm>
            <a:off x="5594177" y="1507958"/>
            <a:ext cx="5500200" cy="0"/>
          </a:xfrm>
          <a:prstGeom prst="straightConnector1">
            <a:avLst/>
          </a:prstGeom>
          <a:noFill/>
          <a:ln w="28575" cap="flat" cmpd="sng">
            <a:solidFill>
              <a:schemeClr val="lt1"/>
            </a:solidFill>
            <a:prstDash val="solid"/>
            <a:miter lim="800000"/>
            <a:headEnd type="none" w="sm" len="sm"/>
            <a:tailEnd type="none" w="sm" len="sm"/>
          </a:ln>
        </p:spPr>
      </p:cxnSp>
      <p:pic>
        <p:nvPicPr>
          <p:cNvPr id="228" name="Google Shape;228;gb6d4e53306_0_279"/>
          <p:cNvPicPr preferRelativeResize="0"/>
          <p:nvPr/>
        </p:nvPicPr>
        <p:blipFill rotWithShape="1">
          <a:blip r:embed="rId2">
            <a:alphaModFix/>
          </a:blip>
          <a:srcRect/>
          <a:stretch/>
        </p:blipFill>
        <p:spPr>
          <a:xfrm>
            <a:off x="0" y="0"/>
            <a:ext cx="4897095" cy="6858002"/>
          </a:xfrm>
          <a:prstGeom prst="rect">
            <a:avLst/>
          </a:prstGeom>
          <a:noFill/>
          <a:ln>
            <a:noFill/>
          </a:ln>
        </p:spPr>
      </p:pic>
      <p:sp>
        <p:nvSpPr>
          <p:cNvPr id="229" name="Google Shape;229;gb6d4e53306_0_279"/>
          <p:cNvSpPr txBox="1"/>
          <p:nvPr/>
        </p:nvSpPr>
        <p:spPr>
          <a:xfrm>
            <a:off x="5594177" y="633448"/>
            <a:ext cx="55002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Agenda</a:t>
            </a:r>
            <a:endParaRPr sz="1800" b="0" i="0" u="none" strike="noStrike" cap="none">
              <a:solidFill>
                <a:schemeClr val="dk1"/>
              </a:solidFill>
              <a:latin typeface="Calibri"/>
              <a:ea typeface="Calibri"/>
              <a:cs typeface="Calibri"/>
              <a:sym typeface="Calibri"/>
            </a:endParaRPr>
          </a:p>
        </p:txBody>
      </p:sp>
      <p:sp>
        <p:nvSpPr>
          <p:cNvPr id="230" name="Google Shape;230;gb6d4e53306_0_279"/>
          <p:cNvSpPr txBox="1">
            <a:spLocks noGrp="1"/>
          </p:cNvSpPr>
          <p:nvPr>
            <p:ph type="body" idx="1"/>
          </p:nvPr>
        </p:nvSpPr>
        <p:spPr>
          <a:xfrm>
            <a:off x="5594350" y="2005013"/>
            <a:ext cx="5683200" cy="41070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lt1"/>
              </a:buClr>
              <a:buSzPts val="2800"/>
              <a:buFont typeface="Calibri"/>
              <a:buAutoNum type="arabicPeriod"/>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Bulleted Lis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67268" y="1678171"/>
            <a:ext cx="11154834" cy="1757362"/>
          </a:xfrm>
        </p:spPr>
        <p:txBody>
          <a:bodyPr>
            <a:noAutofit/>
          </a:bodyPr>
          <a:lstStyle>
            <a:lvl1pPr>
              <a:buClr>
                <a:schemeClr val="bg2"/>
              </a:buClr>
              <a:defRPr sz="3600"/>
            </a:lvl1pPr>
            <a:lvl2pPr>
              <a:buClr>
                <a:schemeClr val="bg2"/>
              </a:buClr>
              <a:defRPr sz="3600"/>
            </a:lvl2pPr>
            <a:lvl3pPr>
              <a:buClr>
                <a:schemeClr val="bg2"/>
              </a:buClr>
              <a:defRPr sz="3600"/>
            </a:lvl3pPr>
            <a:lvl4pPr>
              <a:buClr>
                <a:schemeClr val="bg2"/>
              </a:buClr>
              <a:defRPr sz="3600"/>
            </a:lvl4pPr>
            <a:lvl5pPr>
              <a:buClr>
                <a:schemeClr val="bg2"/>
              </a:buCl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66604" y="756695"/>
            <a:ext cx="11154834" cy="535531"/>
          </a:xfrm>
        </p:spPr>
        <p:txBody>
          <a:bodyPr wrap="square" anchor="t" anchorCtr="0">
            <a:noAutofit/>
          </a:bodyPr>
          <a:lstStyle>
            <a:lvl1pPr>
              <a:defRPr sz="3200"/>
            </a:lvl1pPr>
          </a:lstStyle>
          <a:p>
            <a:r>
              <a:rPr lang="en-US" dirty="0"/>
              <a:t>Slide Title</a:t>
            </a:r>
          </a:p>
        </p:txBody>
      </p:sp>
      <p:cxnSp>
        <p:nvCxnSpPr>
          <p:cNvPr id="10" name="Straight Connector 9"/>
          <p:cNvCxnSpPr/>
          <p:nvPr userDrawn="1"/>
        </p:nvCxnSpPr>
        <p:spPr>
          <a:xfrm>
            <a:off x="1734858" y="377826"/>
            <a:ext cx="10579062"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24" y="261705"/>
            <a:ext cx="948267" cy="232242"/>
          </a:xfrm>
          <a:prstGeom prst="rect">
            <a:avLst/>
          </a:prstGeom>
        </p:spPr>
      </p:pic>
      <p:cxnSp>
        <p:nvCxnSpPr>
          <p:cNvPr id="12" name="Straight Connector 11"/>
          <p:cNvCxnSpPr/>
          <p:nvPr userDrawn="1"/>
        </p:nvCxnSpPr>
        <p:spPr>
          <a:xfrm>
            <a:off x="0" y="377826"/>
            <a:ext cx="495673"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sp>
        <p:nvSpPr>
          <p:cNvPr id="15" name="Content Placeholder 23"/>
          <p:cNvSpPr>
            <a:spLocks noGrp="1"/>
          </p:cNvSpPr>
          <p:nvPr>
            <p:ph sz="quarter" idx="11" hasCustomPrompt="1"/>
          </p:nvPr>
        </p:nvSpPr>
        <p:spPr>
          <a:xfrm>
            <a:off x="566604" y="6493238"/>
            <a:ext cx="11154834" cy="364763"/>
          </a:xfrm>
        </p:spPr>
        <p:txBody>
          <a:bodyPr>
            <a:noAutofit/>
          </a:bodyPr>
          <a:lstStyle>
            <a:lvl1pPr marL="0" indent="0">
              <a:buNone/>
              <a:defRPr sz="1000"/>
            </a:lvl1pPr>
            <a:lvl2pPr marL="457177" indent="0">
              <a:buNone/>
              <a:defRPr sz="1200"/>
            </a:lvl2pPr>
            <a:lvl3pPr marL="914353" indent="0">
              <a:buNone/>
              <a:defRPr sz="1200"/>
            </a:lvl3pPr>
            <a:lvl4pPr marL="1371530" indent="0">
              <a:buNone/>
              <a:defRPr sz="1200"/>
            </a:lvl4pPr>
            <a:lvl5pPr marL="1828706" indent="0">
              <a:buNone/>
              <a:defRPr sz="1200"/>
            </a:lvl5pPr>
          </a:lstStyle>
          <a:p>
            <a:pPr lvl="0"/>
            <a:r>
              <a:rPr lang="en-US" dirty="0"/>
              <a:t>Source: </a:t>
            </a:r>
          </a:p>
        </p:txBody>
      </p:sp>
    </p:spTree>
    <p:extLst>
      <p:ext uri="{BB962C8B-B14F-4D97-AF65-F5344CB8AC3E}">
        <p14:creationId xmlns:p14="http://schemas.microsoft.com/office/powerpoint/2010/main" val="36277499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 Photo or Infographic - Additional Content Below">
    <p:spTree>
      <p:nvGrpSpPr>
        <p:cNvPr id="1" name=""/>
        <p:cNvGrpSpPr/>
        <p:nvPr/>
      </p:nvGrpSpPr>
      <p:grpSpPr>
        <a:xfrm>
          <a:off x="0" y="0"/>
          <a:ext cx="0" cy="0"/>
          <a:chOff x="0" y="0"/>
          <a:chExt cx="0" cy="0"/>
        </a:xfrm>
      </p:grpSpPr>
      <p:sp>
        <p:nvSpPr>
          <p:cNvPr id="15" name="Content Placeholder 23"/>
          <p:cNvSpPr>
            <a:spLocks noGrp="1"/>
          </p:cNvSpPr>
          <p:nvPr>
            <p:ph sz="quarter" idx="11" hasCustomPrompt="1"/>
          </p:nvPr>
        </p:nvSpPr>
        <p:spPr>
          <a:xfrm>
            <a:off x="566604" y="6493238"/>
            <a:ext cx="11154834" cy="364763"/>
          </a:xfrm>
        </p:spPr>
        <p:txBody>
          <a:bodyPr>
            <a:noAutofit/>
          </a:bodyPr>
          <a:lstStyle>
            <a:lvl1pPr marL="0" indent="0">
              <a:buNone/>
              <a:defRPr sz="1000"/>
            </a:lvl1pPr>
            <a:lvl2pPr marL="457177" indent="0">
              <a:buNone/>
              <a:defRPr sz="1200"/>
            </a:lvl2pPr>
            <a:lvl3pPr marL="914353" indent="0">
              <a:buNone/>
              <a:defRPr sz="1200"/>
            </a:lvl3pPr>
            <a:lvl4pPr marL="1371530" indent="0">
              <a:buNone/>
              <a:defRPr sz="1200"/>
            </a:lvl4pPr>
            <a:lvl5pPr marL="1828706" indent="0">
              <a:buNone/>
              <a:defRPr sz="1200"/>
            </a:lvl5pPr>
          </a:lstStyle>
          <a:p>
            <a:pPr lvl="0"/>
            <a:r>
              <a:rPr lang="en-US" dirty="0"/>
              <a:t>Source: </a:t>
            </a:r>
          </a:p>
        </p:txBody>
      </p:sp>
      <p:sp>
        <p:nvSpPr>
          <p:cNvPr id="16" name="Title 1"/>
          <p:cNvSpPr>
            <a:spLocks noGrp="1"/>
          </p:cNvSpPr>
          <p:nvPr>
            <p:ph type="title" hasCustomPrompt="1"/>
          </p:nvPr>
        </p:nvSpPr>
        <p:spPr>
          <a:xfrm>
            <a:off x="566604" y="756695"/>
            <a:ext cx="11154834" cy="535531"/>
          </a:xfrm>
        </p:spPr>
        <p:txBody>
          <a:bodyPr wrap="square" anchor="t" anchorCtr="0">
            <a:noAutofit/>
          </a:bodyPr>
          <a:lstStyle>
            <a:lvl1pPr>
              <a:defRPr sz="3200" baseline="0"/>
            </a:lvl1pPr>
          </a:lstStyle>
          <a:p>
            <a:r>
              <a:rPr lang="en-US" dirty="0"/>
              <a:t>Slide Title</a:t>
            </a:r>
          </a:p>
        </p:txBody>
      </p:sp>
      <p:sp>
        <p:nvSpPr>
          <p:cNvPr id="19" name="Content Placeholder 18"/>
          <p:cNvSpPr>
            <a:spLocks noGrp="1"/>
          </p:cNvSpPr>
          <p:nvPr>
            <p:ph sz="quarter" idx="12"/>
          </p:nvPr>
        </p:nvSpPr>
        <p:spPr>
          <a:xfrm>
            <a:off x="566604" y="4558146"/>
            <a:ext cx="11154834" cy="1935092"/>
          </a:xfrm>
        </p:spPr>
        <p:txBody>
          <a:bodyPr>
            <a:noAutofit/>
          </a:bodyPr>
          <a:lstStyle>
            <a:lvl1pPr marL="0" indent="0">
              <a:buNone/>
              <a:defRPr sz="2200"/>
            </a:lvl1pPr>
            <a:lvl2pPr marL="457177" indent="0">
              <a:buNone/>
              <a:defRPr/>
            </a:lvl2pPr>
            <a:lvl3pPr marL="914353" indent="0">
              <a:buNone/>
              <a:defRPr/>
            </a:lvl3pPr>
            <a:lvl4pPr marL="1371530" indent="0">
              <a:buNone/>
              <a:defRPr/>
            </a:lvl4pPr>
            <a:lvl5pPr marL="1828706" indent="0">
              <a:buNone/>
              <a:defRPr/>
            </a:lvl5pPr>
          </a:lstStyle>
          <a:p>
            <a:pPr lvl="0"/>
            <a:r>
              <a:rPr lang="en-US"/>
              <a:t>Click to edit Master text styles</a:t>
            </a:r>
          </a:p>
        </p:txBody>
      </p:sp>
      <p:cxnSp>
        <p:nvCxnSpPr>
          <p:cNvPr id="25" name="Straight Connector 24"/>
          <p:cNvCxnSpPr/>
          <p:nvPr userDrawn="1"/>
        </p:nvCxnSpPr>
        <p:spPr>
          <a:xfrm>
            <a:off x="1734859" y="377826"/>
            <a:ext cx="10457141"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24" y="261705"/>
            <a:ext cx="948267" cy="232242"/>
          </a:xfrm>
          <a:prstGeom prst="rect">
            <a:avLst/>
          </a:prstGeom>
        </p:spPr>
      </p:pic>
      <p:cxnSp>
        <p:nvCxnSpPr>
          <p:cNvPr id="27" name="Straight Connector 26"/>
          <p:cNvCxnSpPr/>
          <p:nvPr userDrawn="1"/>
        </p:nvCxnSpPr>
        <p:spPr>
          <a:xfrm>
            <a:off x="0" y="377826"/>
            <a:ext cx="495673"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3"/>
          </p:nvPr>
        </p:nvSpPr>
        <p:spPr>
          <a:xfrm>
            <a:off x="567268" y="1555750"/>
            <a:ext cx="11154834" cy="2808288"/>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26262390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Shape 645"/>
        <p:cNvGrpSpPr/>
        <p:nvPr/>
      </p:nvGrpSpPr>
      <p:grpSpPr>
        <a:xfrm>
          <a:off x="0" y="0"/>
          <a:ext cx="0" cy="0"/>
          <a:chOff x="0" y="0"/>
          <a:chExt cx="0" cy="0"/>
        </a:xfrm>
      </p:grpSpPr>
      <p:sp>
        <p:nvSpPr>
          <p:cNvPr id="646" name="Shape 646"/>
          <p:cNvSpPr/>
          <p:nvPr/>
        </p:nvSpPr>
        <p:spPr>
          <a:xfrm>
            <a:off x="0" y="0"/>
            <a:ext cx="12192000" cy="6858000"/>
          </a:xfrm>
          <a:prstGeom prst="rect">
            <a:avLst/>
          </a:prstGeom>
          <a:solidFill>
            <a:schemeClr val="dk2"/>
          </a:solidFill>
          <a:ln w="12700" cap="flat" cmpd="sng">
            <a:solidFill>
              <a:srgbClr val="004976"/>
            </a:solidFill>
            <a:prstDash val="solid"/>
            <a:miter lim="800000"/>
            <a:headEnd type="none" w="med" len="med"/>
            <a:tailEnd type="none" w="med" len="med"/>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0" b="0" i="0" dirty="0">
              <a:solidFill>
                <a:schemeClr val="lt1"/>
              </a:solidFill>
              <a:latin typeface="Arial (null)"/>
              <a:ea typeface="Calibri"/>
              <a:cs typeface="Calibri"/>
              <a:sym typeface="Calibri"/>
            </a:endParaRPr>
          </a:p>
        </p:txBody>
      </p:sp>
      <p:sp>
        <p:nvSpPr>
          <p:cNvPr id="647" name="Shape 647"/>
          <p:cNvSpPr txBox="1">
            <a:spLocks noGrp="1"/>
          </p:cNvSpPr>
          <p:nvPr>
            <p:ph type="title" hasCustomPrompt="1"/>
          </p:nvPr>
        </p:nvSpPr>
        <p:spPr>
          <a:xfrm>
            <a:off x="566606" y="3860747"/>
            <a:ext cx="10911200" cy="701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dirty="0"/>
              <a:t>Click to Add Transition Title</a:t>
            </a:r>
            <a:endParaRPr dirty="0"/>
          </a:p>
        </p:txBody>
      </p:sp>
      <p:sp>
        <p:nvSpPr>
          <p:cNvPr id="648" name="Shape 648"/>
          <p:cNvSpPr txBox="1">
            <a:spLocks noGrp="1"/>
          </p:cNvSpPr>
          <p:nvPr>
            <p:ph type="body" idx="1" hasCustomPrompt="1"/>
          </p:nvPr>
        </p:nvSpPr>
        <p:spPr>
          <a:xfrm>
            <a:off x="566606" y="4589464"/>
            <a:ext cx="10911200" cy="1500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2400"/>
              <a:buFont typeface="Arial"/>
              <a:buNone/>
              <a:defRPr sz="2400" b="0" i="0" u="none" strike="noStrike" cap="none">
                <a:solidFill>
                  <a:schemeClr val="lt1"/>
                </a:solidFill>
                <a:latin typeface="Arial"/>
                <a:ea typeface="Arial"/>
                <a:cs typeface="Arial"/>
                <a:sym typeface="Arial"/>
              </a:defRPr>
            </a:lvl1pPr>
            <a:lvl2pPr marL="914306" marR="0" lvl="1" indent="-228576"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460" marR="0" lvl="2" indent="-228576"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613" marR="0" lvl="3" indent="-228576"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5766" marR="0" lvl="4" indent="-228576"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2920" marR="0" lvl="5" indent="-228576"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072" marR="0" lvl="6" indent="-228576"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226" marR="0" lvl="7" indent="-228576"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379" marR="0" lvl="8" indent="-228576"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r>
              <a:rPr lang="en-US" dirty="0"/>
              <a:t>Click to Add Subtitle</a:t>
            </a:r>
            <a:endParaRPr dirty="0"/>
          </a:p>
        </p:txBody>
      </p:sp>
      <p:cxnSp>
        <p:nvCxnSpPr>
          <p:cNvPr id="649" name="Shape 649"/>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0" name="Shape 650"/>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51" name="Shape 651"/>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8" name="Shape 641">
            <a:extLst>
              <a:ext uri="{FF2B5EF4-FFF2-40B4-BE49-F238E27FC236}">
                <a16:creationId xmlns:a16="http://schemas.microsoft.com/office/drawing/2014/main" id="{9B20BA1B-887B-174C-8CB0-37B31B39113D}"/>
              </a:ext>
            </a:extLst>
          </p:cNvPr>
          <p:cNvCxnSpPr/>
          <p:nvPr userDrawn="1"/>
        </p:nvCxnSpPr>
        <p:spPr>
          <a:xfrm>
            <a:off x="1734861" y="368856"/>
            <a:ext cx="10457200" cy="0"/>
          </a:xfrm>
          <a:prstGeom prst="straightConnector1">
            <a:avLst/>
          </a:prstGeom>
          <a:noFill/>
          <a:ln w="38100" cap="flat" cmpd="sng">
            <a:solidFill>
              <a:schemeClr val="bg1"/>
            </a:solidFill>
            <a:prstDash val="solid"/>
            <a:miter lim="800000"/>
            <a:headEnd type="none" w="med" len="med"/>
            <a:tailEnd type="none" w="med" len="med"/>
          </a:ln>
        </p:spPr>
      </p:cxnSp>
      <p:pic>
        <p:nvPicPr>
          <p:cNvPr id="9" name="Shape 642">
            <a:extLst>
              <a:ext uri="{FF2B5EF4-FFF2-40B4-BE49-F238E27FC236}">
                <a16:creationId xmlns:a16="http://schemas.microsoft.com/office/drawing/2014/main" id="{13BCC4FB-204A-8745-BC9C-341852AB75B5}"/>
              </a:ext>
            </a:extLst>
          </p:cNvPr>
          <p:cNvPicPr preferRelativeResize="0"/>
          <p:nvPr userDrawn="1"/>
        </p:nvPicPr>
        <p:blipFill>
          <a:blip r:embed="rId3"/>
          <a:stretch>
            <a:fillRect/>
          </a:stretch>
        </p:blipFill>
        <p:spPr>
          <a:xfrm>
            <a:off x="653624" y="269828"/>
            <a:ext cx="948267" cy="198055"/>
          </a:xfrm>
          <a:prstGeom prst="rect">
            <a:avLst/>
          </a:prstGeom>
          <a:noFill/>
          <a:ln>
            <a:noFill/>
          </a:ln>
        </p:spPr>
      </p:pic>
      <p:cxnSp>
        <p:nvCxnSpPr>
          <p:cNvPr id="10" name="Shape 643">
            <a:extLst>
              <a:ext uri="{FF2B5EF4-FFF2-40B4-BE49-F238E27FC236}">
                <a16:creationId xmlns:a16="http://schemas.microsoft.com/office/drawing/2014/main" id="{6C972082-3B63-5443-BA2C-3601AA6CE345}"/>
              </a:ext>
            </a:extLst>
          </p:cNvPr>
          <p:cNvCxnSpPr/>
          <p:nvPr userDrawn="1"/>
        </p:nvCxnSpPr>
        <p:spPr>
          <a:xfrm>
            <a:off x="0" y="368856"/>
            <a:ext cx="495600" cy="0"/>
          </a:xfrm>
          <a:prstGeom prst="straightConnector1">
            <a:avLst/>
          </a:prstGeom>
          <a:noFill/>
          <a:ln w="38100" cap="flat" cmpd="sng">
            <a:solidFill>
              <a:schemeClr val="bg1"/>
            </a:solidFill>
            <a:prstDash val="solid"/>
            <a:miter lim="800000"/>
            <a:headEnd type="none" w="med" len="med"/>
            <a:tailEnd type="none" w="med" len="med"/>
          </a:ln>
        </p:spPr>
      </p:cxnSp>
    </p:spTree>
    <p:extLst>
      <p:ext uri="{BB962C8B-B14F-4D97-AF65-F5344CB8AC3E}">
        <p14:creationId xmlns:p14="http://schemas.microsoft.com/office/powerpoint/2010/main" val="13649724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 name="Title 1"/>
          <p:cNvSpPr>
            <a:spLocks noGrp="1"/>
          </p:cNvSpPr>
          <p:nvPr>
            <p:ph type="title" hasCustomPrompt="1"/>
          </p:nvPr>
        </p:nvSpPr>
        <p:spPr>
          <a:xfrm>
            <a:off x="566605" y="3860746"/>
            <a:ext cx="10911293" cy="701731"/>
          </a:xfrm>
        </p:spPr>
        <p:txBody>
          <a:bodyPr anchor="b">
            <a:noAutofit/>
          </a:bodyPr>
          <a:lstStyle>
            <a:lvl1pPr>
              <a:defRPr sz="4400">
                <a:solidFill>
                  <a:schemeClr val="bg1"/>
                </a:solidFill>
              </a:defRPr>
            </a:lvl1pPr>
          </a:lstStyle>
          <a:p>
            <a:r>
              <a:rPr lang="en-US" dirty="0"/>
              <a:t>New Section Title</a:t>
            </a:r>
          </a:p>
        </p:txBody>
      </p:sp>
      <p:sp>
        <p:nvSpPr>
          <p:cNvPr id="3" name="Text Placeholder 2"/>
          <p:cNvSpPr>
            <a:spLocks noGrp="1"/>
          </p:cNvSpPr>
          <p:nvPr>
            <p:ph type="body" idx="1" hasCustomPrompt="1"/>
          </p:nvPr>
        </p:nvSpPr>
        <p:spPr>
          <a:xfrm>
            <a:off x="566605" y="4589466"/>
            <a:ext cx="10911293" cy="1500187"/>
          </a:xfrm>
        </p:spPr>
        <p:txBody>
          <a:bodyPr>
            <a:noAutofit/>
          </a:bodyPr>
          <a:lstStyle>
            <a:lvl1pPr marL="0" indent="0">
              <a:buNone/>
              <a:defRPr sz="2400">
                <a:solidFill>
                  <a:schemeClr val="bg1"/>
                </a:solidFill>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en-US" dirty="0"/>
              <a:t>Subtitle</a:t>
            </a:r>
          </a:p>
        </p:txBody>
      </p:sp>
      <p:cxnSp>
        <p:nvCxnSpPr>
          <p:cNvPr id="22" name="Straight Connector 21"/>
          <p:cNvCxnSpPr/>
          <p:nvPr userDrawn="1"/>
        </p:nvCxnSpPr>
        <p:spPr>
          <a:xfrm>
            <a:off x="1734859" y="377826"/>
            <a:ext cx="10457141"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24" y="261705"/>
            <a:ext cx="948267" cy="232242"/>
          </a:xfrm>
          <a:prstGeom prst="rect">
            <a:avLst/>
          </a:prstGeom>
        </p:spPr>
      </p:pic>
      <p:cxnSp>
        <p:nvCxnSpPr>
          <p:cNvPr id="24" name="Straight Connector 23"/>
          <p:cNvCxnSpPr/>
          <p:nvPr userDrawn="1"/>
        </p:nvCxnSpPr>
        <p:spPr>
          <a:xfrm>
            <a:off x="0" y="377826"/>
            <a:ext cx="495673"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9020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hart with Pullout Number">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67268" y="3636963"/>
            <a:ext cx="5128684" cy="2082800"/>
          </a:xfrm>
        </p:spPr>
        <p:txBody>
          <a:bodyPr/>
          <a:lstStyle>
            <a:lvl1pPr marL="0" indent="0">
              <a:buNone/>
              <a:defRPr/>
            </a:lvl1pPr>
            <a:lvl2pPr marL="457177" indent="0">
              <a:buNone/>
              <a:defRPr/>
            </a:lvl2pPr>
            <a:lvl3pPr marL="914353" indent="0">
              <a:buNone/>
              <a:defRPr/>
            </a:lvl3pPr>
            <a:lvl4pPr marL="1371530" indent="0">
              <a:buNone/>
              <a:defRPr/>
            </a:lvl4pPr>
            <a:lvl5pPr marL="1828706" indent="0">
              <a:buNone/>
              <a:defRPr/>
            </a:lvl5pPr>
          </a:lstStyle>
          <a:p>
            <a:pPr lvl="0"/>
            <a:r>
              <a:rPr lang="en-US"/>
              <a:t>Click to edit Master text styles</a:t>
            </a:r>
          </a:p>
        </p:txBody>
      </p:sp>
      <p:sp>
        <p:nvSpPr>
          <p:cNvPr id="7" name="Text Placeholder 6"/>
          <p:cNvSpPr>
            <a:spLocks noGrp="1"/>
          </p:cNvSpPr>
          <p:nvPr>
            <p:ph type="body" sz="quarter" idx="14" hasCustomPrompt="1"/>
          </p:nvPr>
        </p:nvSpPr>
        <p:spPr>
          <a:xfrm>
            <a:off x="567268" y="2184402"/>
            <a:ext cx="5128684" cy="1096963"/>
          </a:xfrm>
        </p:spPr>
        <p:txBody>
          <a:bodyPr>
            <a:normAutofit/>
          </a:bodyPr>
          <a:lstStyle>
            <a:lvl1pPr marL="0" indent="0" algn="ctr">
              <a:buNone/>
              <a:defRPr sz="7200" b="1">
                <a:solidFill>
                  <a:schemeClr val="bg2"/>
                </a:solidFill>
              </a:defRPr>
            </a:lvl1pPr>
            <a:lvl2pPr marL="457177" indent="0">
              <a:buNone/>
              <a:defRPr b="1">
                <a:solidFill>
                  <a:schemeClr val="bg2"/>
                </a:solidFill>
              </a:defRPr>
            </a:lvl2pPr>
            <a:lvl3pPr marL="914353" indent="0">
              <a:buNone/>
              <a:defRPr b="1">
                <a:solidFill>
                  <a:schemeClr val="bg2"/>
                </a:solidFill>
              </a:defRPr>
            </a:lvl3pPr>
            <a:lvl4pPr marL="1371530" indent="0">
              <a:buNone/>
              <a:defRPr b="1">
                <a:solidFill>
                  <a:schemeClr val="bg2"/>
                </a:solidFill>
              </a:defRPr>
            </a:lvl4pPr>
            <a:lvl5pPr marL="1828706" indent="0">
              <a:buNone/>
              <a:defRPr b="1">
                <a:solidFill>
                  <a:schemeClr val="bg2"/>
                </a:solidFill>
              </a:defRPr>
            </a:lvl5pPr>
          </a:lstStyle>
          <a:p>
            <a:pPr lvl="0"/>
            <a:r>
              <a:rPr lang="en-US" dirty="0"/>
              <a:t>##%</a:t>
            </a:r>
          </a:p>
        </p:txBody>
      </p:sp>
      <p:sp>
        <p:nvSpPr>
          <p:cNvPr id="2" name="Title 1"/>
          <p:cNvSpPr>
            <a:spLocks noGrp="1"/>
          </p:cNvSpPr>
          <p:nvPr>
            <p:ph type="title" hasCustomPrompt="1"/>
          </p:nvPr>
        </p:nvSpPr>
        <p:spPr>
          <a:xfrm>
            <a:off x="566604" y="760143"/>
            <a:ext cx="11102580" cy="535531"/>
          </a:xfrm>
        </p:spPr>
        <p:txBody>
          <a:bodyPr wrap="square" anchor="t" anchorCtr="0">
            <a:noAutofit/>
          </a:bodyPr>
          <a:lstStyle>
            <a:lvl1pPr>
              <a:defRPr sz="3200"/>
            </a:lvl1pPr>
          </a:lstStyle>
          <a:p>
            <a:r>
              <a:rPr lang="en-US" dirty="0"/>
              <a:t>Slide Title</a:t>
            </a:r>
          </a:p>
        </p:txBody>
      </p:sp>
      <p:sp>
        <p:nvSpPr>
          <p:cNvPr id="19" name="Content Placeholder 23"/>
          <p:cNvSpPr>
            <a:spLocks noGrp="1"/>
          </p:cNvSpPr>
          <p:nvPr>
            <p:ph sz="quarter" idx="11" hasCustomPrompt="1"/>
          </p:nvPr>
        </p:nvSpPr>
        <p:spPr>
          <a:xfrm>
            <a:off x="566604" y="6493238"/>
            <a:ext cx="11102580" cy="364763"/>
          </a:xfrm>
        </p:spPr>
        <p:txBody>
          <a:bodyPr>
            <a:noAutofit/>
          </a:bodyPr>
          <a:lstStyle>
            <a:lvl1pPr marL="0" indent="0">
              <a:buNone/>
              <a:defRPr sz="1000"/>
            </a:lvl1pPr>
            <a:lvl2pPr marL="457177" indent="0">
              <a:buNone/>
              <a:defRPr sz="1200"/>
            </a:lvl2pPr>
            <a:lvl3pPr marL="914353" indent="0">
              <a:buNone/>
              <a:defRPr sz="1200"/>
            </a:lvl3pPr>
            <a:lvl4pPr marL="1371530" indent="0">
              <a:buNone/>
              <a:defRPr sz="1200"/>
            </a:lvl4pPr>
            <a:lvl5pPr marL="1828706" indent="0">
              <a:buNone/>
              <a:defRPr sz="1200"/>
            </a:lvl5pPr>
          </a:lstStyle>
          <a:p>
            <a:pPr lvl="0"/>
            <a:r>
              <a:rPr lang="en-US" dirty="0"/>
              <a:t>Source: </a:t>
            </a:r>
          </a:p>
        </p:txBody>
      </p:sp>
      <p:sp>
        <p:nvSpPr>
          <p:cNvPr id="23" name="Chart Placeholder 22"/>
          <p:cNvSpPr>
            <a:spLocks noGrp="1"/>
          </p:cNvSpPr>
          <p:nvPr>
            <p:ph type="chart" sz="quarter" idx="13"/>
          </p:nvPr>
        </p:nvSpPr>
        <p:spPr>
          <a:xfrm>
            <a:off x="6288618" y="1476376"/>
            <a:ext cx="5380567" cy="4819650"/>
          </a:xfrm>
        </p:spPr>
        <p:txBody>
          <a:bodyPr/>
          <a:lstStyle/>
          <a:p>
            <a:r>
              <a:rPr lang="en-US"/>
              <a:t>Click icon to add chart</a:t>
            </a:r>
          </a:p>
        </p:txBody>
      </p:sp>
      <p:cxnSp>
        <p:nvCxnSpPr>
          <p:cNvPr id="31" name="Straight Connector 30"/>
          <p:cNvCxnSpPr/>
          <p:nvPr userDrawn="1"/>
        </p:nvCxnSpPr>
        <p:spPr>
          <a:xfrm>
            <a:off x="1734859" y="377826"/>
            <a:ext cx="10457141"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24" y="261705"/>
            <a:ext cx="948267" cy="232242"/>
          </a:xfrm>
          <a:prstGeom prst="rect">
            <a:avLst/>
          </a:prstGeom>
        </p:spPr>
      </p:pic>
      <p:cxnSp>
        <p:nvCxnSpPr>
          <p:cNvPr id="33" name="Straight Connector 32"/>
          <p:cNvCxnSpPr/>
          <p:nvPr userDrawn="1"/>
        </p:nvCxnSpPr>
        <p:spPr>
          <a:xfrm>
            <a:off x="0" y="377826"/>
            <a:ext cx="495673"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2716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hart &amp; Title -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04" y="755654"/>
            <a:ext cx="11102580" cy="341632"/>
          </a:xfrm>
        </p:spPr>
        <p:txBody>
          <a:bodyPr wrap="square" anchor="t" anchorCtr="0">
            <a:noAutofit/>
          </a:bodyPr>
          <a:lstStyle>
            <a:lvl1pPr algn="l">
              <a:defRPr sz="3200"/>
            </a:lvl1pPr>
          </a:lstStyle>
          <a:p>
            <a:r>
              <a:rPr lang="en-US" dirty="0"/>
              <a:t>Chart Title</a:t>
            </a:r>
          </a:p>
        </p:txBody>
      </p:sp>
      <p:sp>
        <p:nvSpPr>
          <p:cNvPr id="14" name="Chart Placeholder 13"/>
          <p:cNvSpPr>
            <a:spLocks noGrp="1"/>
          </p:cNvSpPr>
          <p:nvPr>
            <p:ph type="chart" sz="quarter" idx="10"/>
          </p:nvPr>
        </p:nvSpPr>
        <p:spPr>
          <a:xfrm>
            <a:off x="566606" y="1475113"/>
            <a:ext cx="11102881" cy="4991003"/>
          </a:xfrm>
        </p:spPr>
        <p:txBody>
          <a:bodyPr/>
          <a:lstStyle/>
          <a:p>
            <a:r>
              <a:rPr lang="en-US"/>
              <a:t>Click icon to add chart</a:t>
            </a:r>
          </a:p>
        </p:txBody>
      </p:sp>
      <p:sp>
        <p:nvSpPr>
          <p:cNvPr id="24" name="Content Placeholder 23"/>
          <p:cNvSpPr>
            <a:spLocks noGrp="1"/>
          </p:cNvSpPr>
          <p:nvPr>
            <p:ph sz="quarter" idx="11" hasCustomPrompt="1"/>
          </p:nvPr>
        </p:nvSpPr>
        <p:spPr>
          <a:xfrm>
            <a:off x="566604" y="6493238"/>
            <a:ext cx="11102580" cy="364763"/>
          </a:xfrm>
        </p:spPr>
        <p:txBody>
          <a:bodyPr>
            <a:noAutofit/>
          </a:bodyPr>
          <a:lstStyle>
            <a:lvl1pPr marL="0" indent="0">
              <a:buNone/>
              <a:defRPr sz="1000"/>
            </a:lvl1pPr>
            <a:lvl2pPr marL="457177" indent="0">
              <a:buNone/>
              <a:defRPr sz="1200"/>
            </a:lvl2pPr>
            <a:lvl3pPr marL="914353" indent="0">
              <a:buNone/>
              <a:defRPr sz="1200"/>
            </a:lvl3pPr>
            <a:lvl4pPr marL="1371530" indent="0">
              <a:buNone/>
              <a:defRPr sz="1200"/>
            </a:lvl4pPr>
            <a:lvl5pPr marL="1828706" indent="0">
              <a:buNone/>
              <a:defRPr sz="1200"/>
            </a:lvl5pPr>
          </a:lstStyle>
          <a:p>
            <a:pPr lvl="0"/>
            <a:r>
              <a:rPr lang="en-US" dirty="0"/>
              <a:t>Source: </a:t>
            </a:r>
          </a:p>
        </p:txBody>
      </p:sp>
      <p:cxnSp>
        <p:nvCxnSpPr>
          <p:cNvPr id="27" name="Straight Connector 26"/>
          <p:cNvCxnSpPr/>
          <p:nvPr userDrawn="1"/>
        </p:nvCxnSpPr>
        <p:spPr>
          <a:xfrm>
            <a:off x="1734859" y="377826"/>
            <a:ext cx="10457141"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24" y="261705"/>
            <a:ext cx="948267" cy="232242"/>
          </a:xfrm>
          <a:prstGeom prst="rect">
            <a:avLst/>
          </a:prstGeom>
        </p:spPr>
      </p:pic>
      <p:cxnSp>
        <p:nvCxnSpPr>
          <p:cNvPr id="29" name="Straight Connector 28"/>
          <p:cNvCxnSpPr/>
          <p:nvPr userDrawn="1"/>
        </p:nvCxnSpPr>
        <p:spPr>
          <a:xfrm>
            <a:off x="0" y="377826"/>
            <a:ext cx="495673"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8840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hart &amp; Title -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06" y="627019"/>
            <a:ext cx="2995746" cy="5750099"/>
          </a:xfrm>
        </p:spPr>
        <p:txBody>
          <a:bodyPr>
            <a:noAutofit/>
          </a:bodyPr>
          <a:lstStyle>
            <a:lvl1pPr>
              <a:defRPr sz="3200"/>
            </a:lvl1pPr>
          </a:lstStyle>
          <a:p>
            <a:r>
              <a:rPr lang="en-US" dirty="0"/>
              <a:t>Chart Title</a:t>
            </a:r>
          </a:p>
        </p:txBody>
      </p:sp>
      <p:sp>
        <p:nvSpPr>
          <p:cNvPr id="10" name="Chart Placeholder 9"/>
          <p:cNvSpPr>
            <a:spLocks noGrp="1"/>
          </p:cNvSpPr>
          <p:nvPr>
            <p:ph type="chart" sz="quarter" idx="10"/>
          </p:nvPr>
        </p:nvSpPr>
        <p:spPr>
          <a:xfrm>
            <a:off x="3752852" y="627019"/>
            <a:ext cx="8177891" cy="5750099"/>
          </a:xfrm>
        </p:spPr>
        <p:txBody>
          <a:bodyPr/>
          <a:lstStyle/>
          <a:p>
            <a:r>
              <a:rPr lang="en-US"/>
              <a:t>Click icon to add chart</a:t>
            </a:r>
          </a:p>
        </p:txBody>
      </p:sp>
      <p:sp>
        <p:nvSpPr>
          <p:cNvPr id="18" name="Content Placeholder 23"/>
          <p:cNvSpPr>
            <a:spLocks noGrp="1"/>
          </p:cNvSpPr>
          <p:nvPr>
            <p:ph sz="quarter" idx="11" hasCustomPrompt="1"/>
          </p:nvPr>
        </p:nvSpPr>
        <p:spPr>
          <a:xfrm>
            <a:off x="566604" y="6493238"/>
            <a:ext cx="11102580" cy="364763"/>
          </a:xfrm>
        </p:spPr>
        <p:txBody>
          <a:bodyPr>
            <a:noAutofit/>
          </a:bodyPr>
          <a:lstStyle>
            <a:lvl1pPr marL="0" indent="0">
              <a:buNone/>
              <a:defRPr sz="1000"/>
            </a:lvl1pPr>
            <a:lvl2pPr marL="457177" indent="0">
              <a:buNone/>
              <a:defRPr sz="1200"/>
            </a:lvl2pPr>
            <a:lvl3pPr marL="914353" indent="0">
              <a:buNone/>
              <a:defRPr sz="1200"/>
            </a:lvl3pPr>
            <a:lvl4pPr marL="1371530" indent="0">
              <a:buNone/>
              <a:defRPr sz="1200"/>
            </a:lvl4pPr>
            <a:lvl5pPr marL="1828706" indent="0">
              <a:buNone/>
              <a:defRPr sz="1200"/>
            </a:lvl5pPr>
          </a:lstStyle>
          <a:p>
            <a:pPr lvl="0"/>
            <a:r>
              <a:rPr lang="en-US" dirty="0"/>
              <a:t>Source: </a:t>
            </a:r>
          </a:p>
        </p:txBody>
      </p:sp>
      <p:cxnSp>
        <p:nvCxnSpPr>
          <p:cNvPr id="20" name="Straight Connector 19"/>
          <p:cNvCxnSpPr/>
          <p:nvPr userDrawn="1"/>
        </p:nvCxnSpPr>
        <p:spPr>
          <a:xfrm>
            <a:off x="1734859" y="377826"/>
            <a:ext cx="10457141"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24" y="261705"/>
            <a:ext cx="948267" cy="232242"/>
          </a:xfrm>
          <a:prstGeom prst="rect">
            <a:avLst/>
          </a:prstGeom>
        </p:spPr>
      </p:pic>
      <p:cxnSp>
        <p:nvCxnSpPr>
          <p:cNvPr id="22" name="Straight Connector 21"/>
          <p:cNvCxnSpPr/>
          <p:nvPr userDrawn="1"/>
        </p:nvCxnSpPr>
        <p:spPr>
          <a:xfrm>
            <a:off x="0" y="377826"/>
            <a:ext cx="495673"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6226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Pull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4537" y="3093209"/>
            <a:ext cx="6646863" cy="978729"/>
          </a:xfrm>
        </p:spPr>
        <p:txBody>
          <a:bodyPr anchor="b">
            <a:noAutofit/>
          </a:bodyPr>
          <a:lstStyle>
            <a:lvl1pPr>
              <a:defRPr sz="3200"/>
            </a:lvl1pPr>
          </a:lstStyle>
          <a:p>
            <a:r>
              <a:rPr lang="en-US" dirty="0"/>
              <a:t>Pull Quote</a:t>
            </a:r>
          </a:p>
        </p:txBody>
      </p:sp>
      <p:sp>
        <p:nvSpPr>
          <p:cNvPr id="4" name="Text Placeholder 3"/>
          <p:cNvSpPr>
            <a:spLocks noGrp="1"/>
          </p:cNvSpPr>
          <p:nvPr>
            <p:ph type="body" sz="half" idx="2" hasCustomPrompt="1"/>
          </p:nvPr>
        </p:nvSpPr>
        <p:spPr>
          <a:xfrm>
            <a:off x="4554536" y="4436811"/>
            <a:ext cx="6646863" cy="1606803"/>
          </a:xfrm>
        </p:spPr>
        <p:txBody>
          <a:bodyPr>
            <a:noAutofit/>
          </a:bodyPr>
          <a:lstStyle>
            <a:lvl1pPr marL="0" indent="0">
              <a:buNone/>
              <a:defRPr sz="1600" baseline="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dirty="0"/>
              <a:t>- Speaker’s Name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240" y="1294275"/>
            <a:ext cx="1967239" cy="1475430"/>
          </a:xfrm>
          <a:prstGeom prst="rect">
            <a:avLst/>
          </a:prstGeom>
        </p:spPr>
      </p:pic>
      <p:cxnSp>
        <p:nvCxnSpPr>
          <p:cNvPr id="20" name="Straight Connector 19"/>
          <p:cNvCxnSpPr/>
          <p:nvPr userDrawn="1"/>
        </p:nvCxnSpPr>
        <p:spPr>
          <a:xfrm>
            <a:off x="1734859" y="377826"/>
            <a:ext cx="10457141"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624" y="261705"/>
            <a:ext cx="948267" cy="232242"/>
          </a:xfrm>
          <a:prstGeom prst="rect">
            <a:avLst/>
          </a:prstGeom>
        </p:spPr>
      </p:pic>
      <p:cxnSp>
        <p:nvCxnSpPr>
          <p:cNvPr id="22" name="Straight Connector 21"/>
          <p:cNvCxnSpPr/>
          <p:nvPr userDrawn="1"/>
        </p:nvCxnSpPr>
        <p:spPr>
          <a:xfrm>
            <a:off x="0" y="377826"/>
            <a:ext cx="495673"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7290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05" y="760143"/>
            <a:ext cx="4519203" cy="978729"/>
          </a:xfrm>
        </p:spPr>
        <p:txBody>
          <a:bodyPr wrap="square" anchor="t" anchorCtr="0">
            <a:noAutofit/>
          </a:bodyPr>
          <a:lstStyle>
            <a:lvl1pPr>
              <a:defRPr sz="3200"/>
            </a:lvl1pPr>
          </a:lstStyle>
          <a:p>
            <a:r>
              <a:rPr lang="en-US" dirty="0"/>
              <a:t>Slide Title</a:t>
            </a:r>
          </a:p>
        </p:txBody>
      </p:sp>
      <p:sp>
        <p:nvSpPr>
          <p:cNvPr id="3" name="Picture Placeholder 2"/>
          <p:cNvSpPr>
            <a:spLocks noGrp="1"/>
          </p:cNvSpPr>
          <p:nvPr>
            <p:ph type="pic" idx="1"/>
          </p:nvPr>
        </p:nvSpPr>
        <p:spPr>
          <a:xfrm>
            <a:off x="5608320" y="758260"/>
            <a:ext cx="6583680" cy="5376672"/>
          </a:xfrm>
        </p:spPr>
        <p:txBody>
          <a:bodyPr anchor="t"/>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66603" y="2360343"/>
            <a:ext cx="4519204" cy="3811588"/>
          </a:xfrm>
        </p:spPr>
        <p:txBody>
          <a:bodyPr>
            <a:noAutofit/>
          </a:bodyPr>
          <a:lstStyle>
            <a:lvl1pPr marL="0" indent="0">
              <a:buNone/>
              <a:defRPr sz="22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Click to edit Master text styles</a:t>
            </a:r>
          </a:p>
        </p:txBody>
      </p:sp>
      <p:sp>
        <p:nvSpPr>
          <p:cNvPr id="18" name="Content Placeholder 23"/>
          <p:cNvSpPr>
            <a:spLocks noGrp="1"/>
          </p:cNvSpPr>
          <p:nvPr>
            <p:ph sz="quarter" idx="11" hasCustomPrompt="1"/>
          </p:nvPr>
        </p:nvSpPr>
        <p:spPr>
          <a:xfrm>
            <a:off x="566604" y="6493238"/>
            <a:ext cx="11154834" cy="364763"/>
          </a:xfrm>
        </p:spPr>
        <p:txBody>
          <a:bodyPr>
            <a:noAutofit/>
          </a:bodyPr>
          <a:lstStyle>
            <a:lvl1pPr marL="0" indent="0">
              <a:buNone/>
              <a:defRPr sz="1000"/>
            </a:lvl1pPr>
            <a:lvl2pPr marL="457177" indent="0">
              <a:buNone/>
              <a:defRPr sz="1200"/>
            </a:lvl2pPr>
            <a:lvl3pPr marL="914353" indent="0">
              <a:buNone/>
              <a:defRPr sz="1200"/>
            </a:lvl3pPr>
            <a:lvl4pPr marL="1371530" indent="0">
              <a:buNone/>
              <a:defRPr sz="1200"/>
            </a:lvl4pPr>
            <a:lvl5pPr marL="1828706" indent="0">
              <a:buNone/>
              <a:defRPr sz="1200"/>
            </a:lvl5pPr>
          </a:lstStyle>
          <a:p>
            <a:pPr lvl="0"/>
            <a:r>
              <a:rPr lang="en-US"/>
              <a:t>Source: </a:t>
            </a:r>
            <a:endParaRPr lang="en-US" dirty="0"/>
          </a:p>
        </p:txBody>
      </p:sp>
      <p:cxnSp>
        <p:nvCxnSpPr>
          <p:cNvPr id="20" name="Straight Connector 19"/>
          <p:cNvCxnSpPr/>
          <p:nvPr userDrawn="1"/>
        </p:nvCxnSpPr>
        <p:spPr>
          <a:xfrm>
            <a:off x="1734859" y="377826"/>
            <a:ext cx="10457141"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624" y="261705"/>
            <a:ext cx="948267" cy="232242"/>
          </a:xfrm>
          <a:prstGeom prst="rect">
            <a:avLst/>
          </a:prstGeom>
        </p:spPr>
      </p:pic>
      <p:cxnSp>
        <p:nvCxnSpPr>
          <p:cNvPr id="22" name="Straight Connector 21"/>
          <p:cNvCxnSpPr/>
          <p:nvPr userDrawn="1"/>
        </p:nvCxnSpPr>
        <p:spPr>
          <a:xfrm>
            <a:off x="0" y="377826"/>
            <a:ext cx="495673"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5608320" y="6153220"/>
            <a:ext cx="6583680"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1478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sp>
        <p:nvSpPr>
          <p:cNvPr id="22" name="Rectangle 21"/>
          <p:cNvSpPr/>
          <p:nvPr userDrawn="1"/>
        </p:nvSpPr>
        <p:spPr>
          <a:xfrm>
            <a:off x="0" y="4872040"/>
            <a:ext cx="12192000" cy="1985962"/>
          </a:xfrm>
          <a:prstGeom prst="rect">
            <a:avLst/>
          </a:prstGeom>
          <a:solidFill>
            <a:srgbClr val="006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latin typeface="Arial" charset="0"/>
            </a:endParaRPr>
          </a:p>
        </p:txBody>
      </p:sp>
      <p:cxnSp>
        <p:nvCxnSpPr>
          <p:cNvPr id="19" name="Straight Connector 18"/>
          <p:cNvCxnSpPr/>
          <p:nvPr userDrawn="1"/>
        </p:nvCxnSpPr>
        <p:spPr>
          <a:xfrm>
            <a:off x="0" y="1122363"/>
            <a:ext cx="12192000" cy="0"/>
          </a:xfrm>
          <a:prstGeom prst="line">
            <a:avLst/>
          </a:prstGeom>
          <a:ln w="38100">
            <a:solidFill>
              <a:srgbClr val="0065A4"/>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185" y="235782"/>
            <a:ext cx="3778251" cy="77709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4709161"/>
            <a:ext cx="10956544" cy="2148840"/>
          </a:xfrm>
          <a:prstGeom prst="rect">
            <a:avLst/>
          </a:prstGeom>
        </p:spPr>
      </p:pic>
      <p:sp>
        <p:nvSpPr>
          <p:cNvPr id="5" name="TextBox 4"/>
          <p:cNvSpPr txBox="1"/>
          <p:nvPr userDrawn="1"/>
        </p:nvSpPr>
        <p:spPr>
          <a:xfrm>
            <a:off x="609600" y="2544417"/>
            <a:ext cx="10956544" cy="769441"/>
          </a:xfrm>
          <a:prstGeom prst="rect">
            <a:avLst/>
          </a:prstGeom>
          <a:noFill/>
        </p:spPr>
        <p:txBody>
          <a:bodyPr wrap="square" rtlCol="0">
            <a:spAutoFit/>
          </a:bodyPr>
          <a:lstStyle/>
          <a:p>
            <a:r>
              <a:rPr lang="en-US" sz="4400" b="1" dirty="0">
                <a:latin typeface="Arial" charset="0"/>
                <a:ea typeface="Arial" charset="0"/>
                <a:cs typeface="Arial" charset="0"/>
              </a:rPr>
              <a:t>Thank you!</a:t>
            </a:r>
          </a:p>
        </p:txBody>
      </p:sp>
    </p:spTree>
    <p:extLst>
      <p:ext uri="{BB962C8B-B14F-4D97-AF65-F5344CB8AC3E}">
        <p14:creationId xmlns:p14="http://schemas.microsoft.com/office/powerpoint/2010/main" val="2543552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Photo List - Vertical">
  <p:cSld name="Icon/Photo List - Vertical">
    <p:bg>
      <p:bgPr>
        <a:solidFill>
          <a:srgbClr val="EFF8FA"/>
        </a:solidFill>
        <a:effectLst/>
      </p:bgPr>
    </p:bg>
    <p:spTree>
      <p:nvGrpSpPr>
        <p:cNvPr id="1" name="Shape 231"/>
        <p:cNvGrpSpPr/>
        <p:nvPr/>
      </p:nvGrpSpPr>
      <p:grpSpPr>
        <a:xfrm>
          <a:off x="0" y="0"/>
          <a:ext cx="0" cy="0"/>
          <a:chOff x="0" y="0"/>
          <a:chExt cx="0" cy="0"/>
        </a:xfrm>
      </p:grpSpPr>
      <p:sp>
        <p:nvSpPr>
          <p:cNvPr id="232" name="Google Shape;232;gb6d4e53306_0_284"/>
          <p:cNvSpPr txBox="1">
            <a:spLocks noGrp="1"/>
          </p:cNvSpPr>
          <p:nvPr>
            <p:ph type="body" idx="1"/>
          </p:nvPr>
        </p:nvSpPr>
        <p:spPr>
          <a:xfrm>
            <a:off x="7748791" y="662324"/>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3" name="Google Shape;233;gb6d4e53306_0_284"/>
          <p:cNvSpPr txBox="1">
            <a:spLocks noGrp="1"/>
          </p:cNvSpPr>
          <p:nvPr>
            <p:ph type="title"/>
          </p:nvPr>
        </p:nvSpPr>
        <p:spPr>
          <a:xfrm>
            <a:off x="595682" y="659461"/>
            <a:ext cx="49287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4" name="Google Shape;234;gb6d4e53306_0_284"/>
          <p:cNvSpPr>
            <a:spLocks noGrp="1"/>
          </p:cNvSpPr>
          <p:nvPr>
            <p:ph type="pic" idx="2"/>
          </p:nvPr>
        </p:nvSpPr>
        <p:spPr>
          <a:xfrm>
            <a:off x="6266690" y="846386"/>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5" name="Google Shape;235;gb6d4e53306_0_284"/>
          <p:cNvSpPr>
            <a:spLocks noGrp="1"/>
          </p:cNvSpPr>
          <p:nvPr>
            <p:ph type="pic" idx="3"/>
          </p:nvPr>
        </p:nvSpPr>
        <p:spPr>
          <a:xfrm>
            <a:off x="6266690" y="282848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gb6d4e53306_0_284"/>
          <p:cNvSpPr>
            <a:spLocks noGrp="1"/>
          </p:cNvSpPr>
          <p:nvPr>
            <p:ph type="pic" idx="4"/>
          </p:nvPr>
        </p:nvSpPr>
        <p:spPr>
          <a:xfrm>
            <a:off x="6266690" y="4770063"/>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gb6d4e53306_0_284"/>
          <p:cNvSpPr txBox="1">
            <a:spLocks noGrp="1"/>
          </p:cNvSpPr>
          <p:nvPr>
            <p:ph type="body" idx="5"/>
          </p:nvPr>
        </p:nvSpPr>
        <p:spPr>
          <a:xfrm>
            <a:off x="7748791" y="2651545"/>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8" name="Google Shape;238;gb6d4e53306_0_284"/>
          <p:cNvSpPr txBox="1">
            <a:spLocks noGrp="1"/>
          </p:cNvSpPr>
          <p:nvPr>
            <p:ph type="body" idx="6"/>
          </p:nvPr>
        </p:nvSpPr>
        <p:spPr>
          <a:xfrm>
            <a:off x="7748791" y="4592640"/>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Shape 637"/>
        <p:cNvGrpSpPr/>
        <p:nvPr/>
      </p:nvGrpSpPr>
      <p:grpSpPr>
        <a:xfrm>
          <a:off x="0" y="0"/>
          <a:ext cx="0" cy="0"/>
          <a:chOff x="0" y="0"/>
          <a:chExt cx="0" cy="0"/>
        </a:xfrm>
      </p:grpSpPr>
      <p:cxnSp>
        <p:nvCxnSpPr>
          <p:cNvPr id="641" name="Shape 641"/>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43" name="Shape 643"/>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7568348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hasCustomPrompt="1"/>
          </p:nvPr>
        </p:nvSpPr>
        <p:spPr>
          <a:xfrm>
            <a:off x="567271" y="1554944"/>
            <a:ext cx="11154800" cy="1757400"/>
          </a:xfrm>
          <a:prstGeom prst="rect">
            <a:avLst/>
          </a:prstGeom>
          <a:noFill/>
          <a:ln>
            <a:noFill/>
          </a:ln>
        </p:spPr>
        <p:txBody>
          <a:bodyPr spcFirstLastPara="1" wrap="square" lIns="91425" tIns="91425" rIns="91425" bIns="91425" anchor="t" anchorCtr="0"/>
          <a:lstStyle>
            <a:lvl1pPr marL="457177" marR="0" lvl="0" indent="-406379"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mn-lt"/>
                <a:ea typeface="Arial"/>
                <a:cs typeface="Arial"/>
                <a:sym typeface="Arial"/>
              </a:defRPr>
            </a:lvl1pPr>
            <a:lvl2pPr marL="914352" marR="0" lvl="1" indent="-380980" algn="l" rtl="0">
              <a:lnSpc>
                <a:spcPct val="90000"/>
              </a:lnSpc>
              <a:spcBef>
                <a:spcPts val="500"/>
              </a:spcBef>
              <a:spcAft>
                <a:spcPts val="0"/>
              </a:spcAft>
              <a:buClr>
                <a:schemeClr val="tx2"/>
              </a:buClr>
              <a:buSzPts val="2400"/>
              <a:buFont typeface="Arial"/>
              <a:buChar char="•"/>
              <a:defRPr sz="2400" b="0" i="0" u="none" strike="noStrike" cap="none">
                <a:solidFill>
                  <a:schemeClr val="dk1"/>
                </a:solidFill>
                <a:latin typeface="Arial"/>
                <a:ea typeface="Arial"/>
                <a:cs typeface="Arial"/>
                <a:sym typeface="Arial"/>
              </a:defRPr>
            </a:lvl2pPr>
            <a:lvl3pPr marL="1371529" marR="0" lvl="2" indent="-355582" algn="l" rtl="0">
              <a:lnSpc>
                <a:spcPct val="90000"/>
              </a:lnSpc>
              <a:spcBef>
                <a:spcPts val="500"/>
              </a:spcBef>
              <a:spcAft>
                <a:spcPts val="0"/>
              </a:spcAft>
              <a:buClr>
                <a:schemeClr val="tx2"/>
              </a:buClr>
              <a:buSzPts val="2000"/>
              <a:buFont typeface="Arial"/>
              <a:buChar char="•"/>
              <a:defRPr sz="2000" b="0" i="0" u="none" strike="noStrike" cap="none">
                <a:solidFill>
                  <a:schemeClr val="dk1"/>
                </a:solidFill>
                <a:latin typeface="Arial"/>
                <a:ea typeface="Arial"/>
                <a:cs typeface="Arial"/>
                <a:sym typeface="Arial"/>
              </a:defRPr>
            </a:lvl3pPr>
            <a:lvl4pPr marL="1485822" marR="0" lvl="3" indent="0" algn="l" rtl="0">
              <a:lnSpc>
                <a:spcPct val="90000"/>
              </a:lnSpc>
              <a:spcBef>
                <a:spcPts val="500"/>
              </a:spcBef>
              <a:spcAft>
                <a:spcPts val="0"/>
              </a:spcAft>
              <a:buClr>
                <a:schemeClr val="tx2"/>
              </a:buClr>
              <a:buSzPts val="1800"/>
              <a:buFont typeface="Arial"/>
              <a:buNone/>
              <a:defRPr sz="1801" b="0" i="0" u="none" strike="noStrike" cap="none">
                <a:solidFill>
                  <a:schemeClr val="dk1"/>
                </a:solidFill>
                <a:latin typeface="Arial"/>
                <a:ea typeface="Arial"/>
                <a:cs typeface="Arial"/>
                <a:sym typeface="Arial"/>
              </a:defRPr>
            </a:lvl4pPr>
            <a:lvl5pPr marL="2285880" marR="0" lvl="4"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057" marR="0" lvl="5"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32" marR="0" lvl="6"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09" marR="0" lvl="7"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585" marR="0" lvl="8"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dirty="0"/>
              <a:t>Click to add bulleted list</a:t>
            </a:r>
          </a:p>
        </p:txBody>
      </p:sp>
      <p:sp>
        <p:nvSpPr>
          <p:cNvPr id="632" name="Shape 632"/>
          <p:cNvSpPr txBox="1">
            <a:spLocks noGrp="1"/>
          </p:cNvSpPr>
          <p:nvPr>
            <p:ph type="title"/>
          </p:nvPr>
        </p:nvSpPr>
        <p:spPr>
          <a:xfrm>
            <a:off x="566605" y="756694"/>
            <a:ext cx="11154800" cy="141164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36" name="Shape 636"/>
          <p:cNvSpPr txBox="1">
            <a:spLocks noGrp="1"/>
          </p:cNvSpPr>
          <p:nvPr>
            <p:ph type="body" idx="2"/>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52"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29"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5"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0"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57" marR="0" lvl="5"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32" marR="0" lvl="6"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09" marR="0" lvl="7"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585" marR="0" lvl="8"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8" name="Shape 607">
            <a:extLst>
              <a:ext uri="{FF2B5EF4-FFF2-40B4-BE49-F238E27FC236}">
                <a16:creationId xmlns:a16="http://schemas.microsoft.com/office/drawing/2014/main" id="{C253B321-51B5-A447-A092-B1008C867326}"/>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20" y="189907"/>
            <a:ext cx="1021997" cy="362789"/>
          </a:xfrm>
          <a:prstGeom prst="rect">
            <a:avLst/>
          </a:prstGeom>
          <a:noFill/>
          <a:ln>
            <a:noFill/>
          </a:ln>
        </p:spPr>
      </p:pic>
      <p:cxnSp>
        <p:nvCxnSpPr>
          <p:cNvPr id="9" name="Shape 606">
            <a:extLst>
              <a:ext uri="{FF2B5EF4-FFF2-40B4-BE49-F238E27FC236}">
                <a16:creationId xmlns:a16="http://schemas.microsoft.com/office/drawing/2014/main" id="{46E09711-0AF7-1248-BC2E-3C4C588B001E}"/>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0" name="Shape 608">
            <a:extLst>
              <a:ext uri="{FF2B5EF4-FFF2-40B4-BE49-F238E27FC236}">
                <a16:creationId xmlns:a16="http://schemas.microsoft.com/office/drawing/2014/main" id="{AC7AA332-304A-5342-8F80-4ECB2A8E313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7870007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accent1"/>
        </a:solidFill>
        <a:effectLst/>
      </p:bgPr>
    </p:bg>
    <p:spTree>
      <p:nvGrpSpPr>
        <p:cNvPr id="1" name="Shape 8"/>
        <p:cNvGrpSpPr/>
        <p:nvPr/>
      </p:nvGrpSpPr>
      <p:grpSpPr>
        <a:xfrm>
          <a:off x="0" y="0"/>
          <a:ext cx="0" cy="0"/>
          <a:chOff x="0" y="0"/>
          <a:chExt cx="0" cy="0"/>
        </a:xfrm>
      </p:grpSpPr>
      <p:pic>
        <p:nvPicPr>
          <p:cNvPr id="9" name="Google Shape;9;p17" descr="A picture containing text&#10;&#10;Description automatically generated"/>
          <p:cNvPicPr preferRelativeResize="0"/>
          <p:nvPr/>
        </p:nvPicPr>
        <p:blipFill rotWithShape="1">
          <a:blip r:embed="rId2">
            <a:alphaModFix/>
          </a:blip>
          <a:srcRect/>
          <a:stretch/>
        </p:blipFill>
        <p:spPr>
          <a:xfrm>
            <a:off x="8214213" y="566445"/>
            <a:ext cx="3285067" cy="660400"/>
          </a:xfrm>
          <a:prstGeom prst="rect">
            <a:avLst/>
          </a:prstGeom>
          <a:noFill/>
          <a:ln>
            <a:noFill/>
          </a:ln>
        </p:spPr>
      </p:pic>
      <p:sp>
        <p:nvSpPr>
          <p:cNvPr id="10" name="Google Shape;10;p17"/>
          <p:cNvSpPr txBox="1">
            <a:spLocks noGrp="1"/>
          </p:cNvSpPr>
          <p:nvPr>
            <p:ph type="ctrTitle"/>
          </p:nvPr>
        </p:nvSpPr>
        <p:spPr>
          <a:xfrm>
            <a:off x="914400" y="3635123"/>
            <a:ext cx="10363200" cy="154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1" name="Google Shape;11;p17"/>
          <p:cNvSpPr txBox="1">
            <a:spLocks noGrp="1"/>
          </p:cNvSpPr>
          <p:nvPr>
            <p:ph type="subTitle" idx="1"/>
          </p:nvPr>
        </p:nvSpPr>
        <p:spPr>
          <a:xfrm>
            <a:off x="914400" y="5107537"/>
            <a:ext cx="10363200" cy="10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4000">
                <a:solidFill>
                  <a:schemeClr val="lt1"/>
                </a:solidFill>
              </a:defRPr>
            </a:lvl2pPr>
            <a:lvl3pPr lvl="2" algn="l">
              <a:lnSpc>
                <a:spcPct val="100000"/>
              </a:lnSpc>
              <a:spcBef>
                <a:spcPts val="0"/>
              </a:spcBef>
              <a:spcAft>
                <a:spcPts val="0"/>
              </a:spcAft>
              <a:buClr>
                <a:schemeClr val="lt1"/>
              </a:buClr>
              <a:buSzPts val="3000"/>
              <a:buNone/>
              <a:defRPr sz="4000">
                <a:solidFill>
                  <a:schemeClr val="lt1"/>
                </a:solidFill>
              </a:defRPr>
            </a:lvl3pPr>
            <a:lvl4pPr lvl="3" algn="l">
              <a:lnSpc>
                <a:spcPct val="100000"/>
              </a:lnSpc>
              <a:spcBef>
                <a:spcPts val="0"/>
              </a:spcBef>
              <a:spcAft>
                <a:spcPts val="0"/>
              </a:spcAft>
              <a:buClr>
                <a:schemeClr val="lt1"/>
              </a:buClr>
              <a:buSzPts val="3000"/>
              <a:buNone/>
              <a:defRPr sz="4000">
                <a:solidFill>
                  <a:schemeClr val="lt1"/>
                </a:solidFill>
              </a:defRPr>
            </a:lvl4pPr>
            <a:lvl5pPr lvl="4" algn="l">
              <a:lnSpc>
                <a:spcPct val="100000"/>
              </a:lnSpc>
              <a:spcBef>
                <a:spcPts val="0"/>
              </a:spcBef>
              <a:spcAft>
                <a:spcPts val="0"/>
              </a:spcAft>
              <a:buClr>
                <a:schemeClr val="lt1"/>
              </a:buClr>
              <a:buSzPts val="3000"/>
              <a:buNone/>
              <a:defRPr sz="4000">
                <a:solidFill>
                  <a:schemeClr val="lt1"/>
                </a:solidFill>
              </a:defRPr>
            </a:lvl5pPr>
            <a:lvl6pPr lvl="5" algn="l">
              <a:lnSpc>
                <a:spcPct val="100000"/>
              </a:lnSpc>
              <a:spcBef>
                <a:spcPts val="0"/>
              </a:spcBef>
              <a:spcAft>
                <a:spcPts val="0"/>
              </a:spcAft>
              <a:buClr>
                <a:schemeClr val="lt1"/>
              </a:buClr>
              <a:buSzPts val="3000"/>
              <a:buNone/>
              <a:defRPr sz="4000">
                <a:solidFill>
                  <a:schemeClr val="lt1"/>
                </a:solidFill>
              </a:defRPr>
            </a:lvl6pPr>
            <a:lvl7pPr lvl="6" algn="l">
              <a:lnSpc>
                <a:spcPct val="100000"/>
              </a:lnSpc>
              <a:spcBef>
                <a:spcPts val="0"/>
              </a:spcBef>
              <a:spcAft>
                <a:spcPts val="0"/>
              </a:spcAft>
              <a:buClr>
                <a:schemeClr val="lt1"/>
              </a:buClr>
              <a:buSzPts val="3000"/>
              <a:buNone/>
              <a:defRPr sz="4000">
                <a:solidFill>
                  <a:schemeClr val="lt1"/>
                </a:solidFill>
              </a:defRPr>
            </a:lvl7pPr>
            <a:lvl8pPr lvl="7" algn="l">
              <a:lnSpc>
                <a:spcPct val="100000"/>
              </a:lnSpc>
              <a:spcBef>
                <a:spcPts val="0"/>
              </a:spcBef>
              <a:spcAft>
                <a:spcPts val="0"/>
              </a:spcAft>
              <a:buClr>
                <a:schemeClr val="lt1"/>
              </a:buClr>
              <a:buSzPts val="3000"/>
              <a:buNone/>
              <a:defRPr sz="4000">
                <a:solidFill>
                  <a:schemeClr val="lt1"/>
                </a:solidFill>
              </a:defRPr>
            </a:lvl8pPr>
            <a:lvl9pPr lvl="8" algn="l">
              <a:lnSpc>
                <a:spcPct val="100000"/>
              </a:lnSpc>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31102586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
        <p:cNvGrpSpPr/>
        <p:nvPr/>
      </p:nvGrpSpPr>
      <p:grpSpPr>
        <a:xfrm>
          <a:off x="0" y="0"/>
          <a:ext cx="0" cy="0"/>
          <a:chOff x="0" y="0"/>
          <a:chExt cx="0" cy="0"/>
        </a:xfrm>
      </p:grpSpPr>
      <p:sp>
        <p:nvSpPr>
          <p:cNvPr id="13" name="Google Shape;13;p18"/>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pic>
        <p:nvPicPr>
          <p:cNvPr id="14" name="Google Shape;14;p18"/>
          <p:cNvPicPr preferRelativeResize="0"/>
          <p:nvPr/>
        </p:nvPicPr>
        <p:blipFill rotWithShape="1">
          <a:blip r:embed="rId2">
            <a:alphaModFix/>
          </a:blip>
          <a:srcRect/>
          <a:stretch/>
        </p:blipFill>
        <p:spPr>
          <a:xfrm>
            <a:off x="10740573" y="6203401"/>
            <a:ext cx="1166705" cy="414145"/>
          </a:xfrm>
          <a:prstGeom prst="rect">
            <a:avLst/>
          </a:prstGeom>
          <a:noFill/>
          <a:ln>
            <a:noFill/>
          </a:ln>
        </p:spPr>
      </p:pic>
    </p:spTree>
    <p:extLst>
      <p:ext uri="{BB962C8B-B14F-4D97-AF65-F5344CB8AC3E}">
        <p14:creationId xmlns:p14="http://schemas.microsoft.com/office/powerpoint/2010/main" val="26343477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1"/>
          <p:cNvSpPr txBox="1">
            <a:spLocks noGrp="1"/>
          </p:cNvSpPr>
          <p:nvPr>
            <p:ph type="body" idx="1"/>
          </p:nvPr>
        </p:nvSpPr>
        <p:spPr>
          <a:xfrm>
            <a:off x="914401" y="3807885"/>
            <a:ext cx="8792633" cy="2637367"/>
          </a:xfrm>
          <a:prstGeom prst="rect">
            <a:avLst/>
          </a:prstGeom>
          <a:noFill/>
          <a:ln>
            <a:noFill/>
          </a:ln>
        </p:spPr>
        <p:txBody>
          <a:bodyPr spcFirstLastPara="1" wrap="square" lIns="0" tIns="91425" rIns="91425" bIns="91425" anchor="t" anchorCtr="0">
            <a:noAutofit/>
          </a:bodyPr>
          <a:lstStyle>
            <a:lvl1pPr marL="609585" lvl="0" indent="-304792" algn="l">
              <a:lnSpc>
                <a:spcPct val="100000"/>
              </a:lnSpc>
              <a:spcBef>
                <a:spcPts val="800"/>
              </a:spcBef>
              <a:spcAft>
                <a:spcPts val="0"/>
              </a:spcAft>
              <a:buSzPts val="1800"/>
              <a:buNone/>
              <a:defRPr/>
            </a:lvl1pPr>
            <a:lvl2pPr marL="1219170" lvl="1" indent="-304792" algn="l">
              <a:lnSpc>
                <a:spcPct val="100000"/>
              </a:lnSpc>
              <a:spcBef>
                <a:spcPts val="0"/>
              </a:spcBef>
              <a:spcAft>
                <a:spcPts val="0"/>
              </a:spcAft>
              <a:buSzPts val="1800"/>
              <a:buNone/>
              <a:defRPr/>
            </a:lvl2pPr>
            <a:lvl3pPr marL="1828754" lvl="2" indent="-304792" algn="l">
              <a:lnSpc>
                <a:spcPct val="100000"/>
              </a:lnSpc>
              <a:spcBef>
                <a:spcPts val="0"/>
              </a:spcBef>
              <a:spcAft>
                <a:spcPts val="0"/>
              </a:spcAft>
              <a:buSzPts val="1800"/>
              <a:buNone/>
              <a:defRPr/>
            </a:lvl3pPr>
            <a:lvl4pPr marL="2438339" lvl="3" indent="-304792" algn="l">
              <a:lnSpc>
                <a:spcPct val="100000"/>
              </a:lnSpc>
              <a:spcBef>
                <a:spcPts val="0"/>
              </a:spcBef>
              <a:spcAft>
                <a:spcPts val="0"/>
              </a:spcAft>
              <a:buSzPts val="1800"/>
              <a:buNone/>
              <a:defRPr/>
            </a:lvl4pPr>
            <a:lvl5pPr marL="3047924" lvl="4" indent="-304792" algn="l">
              <a:lnSpc>
                <a:spcPct val="100000"/>
              </a:lnSpc>
              <a:spcBef>
                <a:spcPts val="0"/>
              </a:spcBef>
              <a:spcAft>
                <a:spcPts val="0"/>
              </a:spcAft>
              <a:buSzPts val="1800"/>
              <a:buNone/>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pic>
        <p:nvPicPr>
          <p:cNvPr id="17" name="Google Shape;17;p21"/>
          <p:cNvPicPr preferRelativeResize="0"/>
          <p:nvPr/>
        </p:nvPicPr>
        <p:blipFill rotWithShape="1">
          <a:blip r:embed="rId3">
            <a:alphaModFix/>
          </a:blip>
          <a:srcRect/>
          <a:stretch/>
        </p:blipFill>
        <p:spPr>
          <a:xfrm>
            <a:off x="10740573" y="6203401"/>
            <a:ext cx="1166705" cy="414145"/>
          </a:xfrm>
          <a:prstGeom prst="rect">
            <a:avLst/>
          </a:prstGeom>
          <a:noFill/>
          <a:ln>
            <a:noFill/>
          </a:ln>
        </p:spPr>
      </p:pic>
      <p:sp>
        <p:nvSpPr>
          <p:cNvPr id="18" name="Google Shape;18;p21"/>
          <p:cNvSpPr txBox="1">
            <a:spLocks noGrp="1"/>
          </p:cNvSpPr>
          <p:nvPr>
            <p:ph type="ctrTitle"/>
          </p:nvPr>
        </p:nvSpPr>
        <p:spPr>
          <a:xfrm>
            <a:off x="914400" y="2009533"/>
            <a:ext cx="8791600" cy="1546400"/>
          </a:xfrm>
          <a:prstGeom prst="rect">
            <a:avLst/>
          </a:prstGeom>
          <a:noFill/>
          <a:ln>
            <a:noFill/>
          </a:ln>
        </p:spPr>
        <p:txBody>
          <a:bodyPr spcFirstLastPara="1" wrap="square" lIns="0"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Tree>
    <p:extLst>
      <p:ext uri="{BB962C8B-B14F-4D97-AF65-F5344CB8AC3E}">
        <p14:creationId xmlns:p14="http://schemas.microsoft.com/office/powerpoint/2010/main" val="3429654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23"/>
        <p:cNvGrpSpPr/>
        <p:nvPr/>
      </p:nvGrpSpPr>
      <p:grpSpPr>
        <a:xfrm>
          <a:off x="0" y="0"/>
          <a:ext cx="0" cy="0"/>
          <a:chOff x="0" y="0"/>
          <a:chExt cx="0" cy="0"/>
        </a:xfrm>
      </p:grpSpPr>
      <p:sp>
        <p:nvSpPr>
          <p:cNvPr id="24" name="Google Shape;24;p19"/>
          <p:cNvSpPr txBox="1">
            <a:spLocks noGrp="1"/>
          </p:cNvSpPr>
          <p:nvPr>
            <p:ph type="ctrTitle"/>
          </p:nvPr>
        </p:nvSpPr>
        <p:spPr>
          <a:xfrm>
            <a:off x="914400" y="3635123"/>
            <a:ext cx="10363200" cy="154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25" name="Google Shape;25;p19"/>
          <p:cNvSpPr txBox="1">
            <a:spLocks noGrp="1"/>
          </p:cNvSpPr>
          <p:nvPr>
            <p:ph type="subTitle" idx="1"/>
          </p:nvPr>
        </p:nvSpPr>
        <p:spPr>
          <a:xfrm>
            <a:off x="914400" y="5107537"/>
            <a:ext cx="10363200" cy="10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4000">
                <a:solidFill>
                  <a:schemeClr val="lt1"/>
                </a:solidFill>
              </a:defRPr>
            </a:lvl2pPr>
            <a:lvl3pPr lvl="2" algn="l">
              <a:lnSpc>
                <a:spcPct val="100000"/>
              </a:lnSpc>
              <a:spcBef>
                <a:spcPts val="0"/>
              </a:spcBef>
              <a:spcAft>
                <a:spcPts val="0"/>
              </a:spcAft>
              <a:buClr>
                <a:schemeClr val="lt1"/>
              </a:buClr>
              <a:buSzPts val="3000"/>
              <a:buNone/>
              <a:defRPr sz="4000">
                <a:solidFill>
                  <a:schemeClr val="lt1"/>
                </a:solidFill>
              </a:defRPr>
            </a:lvl3pPr>
            <a:lvl4pPr lvl="3" algn="l">
              <a:lnSpc>
                <a:spcPct val="100000"/>
              </a:lnSpc>
              <a:spcBef>
                <a:spcPts val="0"/>
              </a:spcBef>
              <a:spcAft>
                <a:spcPts val="0"/>
              </a:spcAft>
              <a:buClr>
                <a:schemeClr val="lt1"/>
              </a:buClr>
              <a:buSzPts val="3000"/>
              <a:buNone/>
              <a:defRPr sz="4000">
                <a:solidFill>
                  <a:schemeClr val="lt1"/>
                </a:solidFill>
              </a:defRPr>
            </a:lvl4pPr>
            <a:lvl5pPr lvl="4" algn="l">
              <a:lnSpc>
                <a:spcPct val="100000"/>
              </a:lnSpc>
              <a:spcBef>
                <a:spcPts val="0"/>
              </a:spcBef>
              <a:spcAft>
                <a:spcPts val="0"/>
              </a:spcAft>
              <a:buClr>
                <a:schemeClr val="lt1"/>
              </a:buClr>
              <a:buSzPts val="3000"/>
              <a:buNone/>
              <a:defRPr sz="4000">
                <a:solidFill>
                  <a:schemeClr val="lt1"/>
                </a:solidFill>
              </a:defRPr>
            </a:lvl5pPr>
            <a:lvl6pPr lvl="5" algn="l">
              <a:lnSpc>
                <a:spcPct val="100000"/>
              </a:lnSpc>
              <a:spcBef>
                <a:spcPts val="0"/>
              </a:spcBef>
              <a:spcAft>
                <a:spcPts val="0"/>
              </a:spcAft>
              <a:buClr>
                <a:schemeClr val="lt1"/>
              </a:buClr>
              <a:buSzPts val="3000"/>
              <a:buNone/>
              <a:defRPr sz="4000">
                <a:solidFill>
                  <a:schemeClr val="lt1"/>
                </a:solidFill>
              </a:defRPr>
            </a:lvl6pPr>
            <a:lvl7pPr lvl="6" algn="l">
              <a:lnSpc>
                <a:spcPct val="100000"/>
              </a:lnSpc>
              <a:spcBef>
                <a:spcPts val="0"/>
              </a:spcBef>
              <a:spcAft>
                <a:spcPts val="0"/>
              </a:spcAft>
              <a:buClr>
                <a:schemeClr val="lt1"/>
              </a:buClr>
              <a:buSzPts val="3000"/>
              <a:buNone/>
              <a:defRPr sz="4000">
                <a:solidFill>
                  <a:schemeClr val="lt1"/>
                </a:solidFill>
              </a:defRPr>
            </a:lvl7pPr>
            <a:lvl8pPr lvl="7" algn="l">
              <a:lnSpc>
                <a:spcPct val="100000"/>
              </a:lnSpc>
              <a:spcBef>
                <a:spcPts val="0"/>
              </a:spcBef>
              <a:spcAft>
                <a:spcPts val="0"/>
              </a:spcAft>
              <a:buClr>
                <a:schemeClr val="lt1"/>
              </a:buClr>
              <a:buSzPts val="3000"/>
              <a:buNone/>
              <a:defRPr sz="4000">
                <a:solidFill>
                  <a:schemeClr val="lt1"/>
                </a:solidFill>
              </a:defRPr>
            </a:lvl8pPr>
            <a:lvl9pPr lvl="8" algn="l">
              <a:lnSpc>
                <a:spcPct val="100000"/>
              </a:lnSpc>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17450669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p:cSld name="1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20"/>
          <p:cNvSpPr txBox="1">
            <a:spLocks noGrp="1"/>
          </p:cNvSpPr>
          <p:nvPr>
            <p:ph type="body" idx="1"/>
          </p:nvPr>
        </p:nvSpPr>
        <p:spPr>
          <a:xfrm>
            <a:off x="914400" y="1011767"/>
            <a:ext cx="10241280" cy="3488267"/>
          </a:xfrm>
          <a:prstGeom prst="rect">
            <a:avLst/>
          </a:prstGeom>
          <a:noFill/>
          <a:ln>
            <a:noFill/>
          </a:ln>
        </p:spPr>
        <p:txBody>
          <a:bodyPr spcFirstLastPara="1" wrap="square" lIns="0" tIns="91425" rIns="91425" bIns="91425" anchor="b" anchorCtr="0">
            <a:noAutofit/>
          </a:bodyPr>
          <a:lstStyle>
            <a:lvl1pPr marL="609585" lvl="0" indent="-304792" algn="l">
              <a:lnSpc>
                <a:spcPct val="100000"/>
              </a:lnSpc>
              <a:spcBef>
                <a:spcPts val="800"/>
              </a:spcBef>
              <a:spcAft>
                <a:spcPts val="0"/>
              </a:spcAft>
              <a:buSzPts val="1800"/>
              <a:buNone/>
              <a:defRPr sz="12800" b="1">
                <a:solidFill>
                  <a:schemeClr val="accent1"/>
                </a:solidFill>
              </a:defRPr>
            </a:lvl1pPr>
            <a:lvl2pPr marL="1219170" lvl="1" indent="-304792" algn="l">
              <a:lnSpc>
                <a:spcPct val="100000"/>
              </a:lnSpc>
              <a:spcBef>
                <a:spcPts val="0"/>
              </a:spcBef>
              <a:spcAft>
                <a:spcPts val="0"/>
              </a:spcAft>
              <a:buSzPts val="1800"/>
              <a:buNone/>
              <a:defRPr sz="9600" b="1">
                <a:solidFill>
                  <a:schemeClr val="accent1"/>
                </a:solidFill>
              </a:defRPr>
            </a:lvl2pPr>
            <a:lvl3pPr marL="1828754" lvl="2" indent="-304792" algn="l">
              <a:lnSpc>
                <a:spcPct val="100000"/>
              </a:lnSpc>
              <a:spcBef>
                <a:spcPts val="0"/>
              </a:spcBef>
              <a:spcAft>
                <a:spcPts val="0"/>
              </a:spcAft>
              <a:buSzPts val="1800"/>
              <a:buNone/>
              <a:defRPr sz="9600" b="1">
                <a:solidFill>
                  <a:schemeClr val="accent1"/>
                </a:solidFill>
              </a:defRPr>
            </a:lvl3pPr>
            <a:lvl4pPr marL="2438339" lvl="3" indent="-304792" algn="l">
              <a:lnSpc>
                <a:spcPct val="100000"/>
              </a:lnSpc>
              <a:spcBef>
                <a:spcPts val="0"/>
              </a:spcBef>
              <a:spcAft>
                <a:spcPts val="0"/>
              </a:spcAft>
              <a:buSzPts val="1800"/>
              <a:buNone/>
              <a:defRPr sz="9600" b="1">
                <a:solidFill>
                  <a:schemeClr val="accent1"/>
                </a:solidFill>
              </a:defRPr>
            </a:lvl4pPr>
            <a:lvl5pPr marL="3047924" lvl="4" indent="-304792" algn="l">
              <a:lnSpc>
                <a:spcPct val="100000"/>
              </a:lnSpc>
              <a:spcBef>
                <a:spcPts val="0"/>
              </a:spcBef>
              <a:spcAft>
                <a:spcPts val="0"/>
              </a:spcAft>
              <a:buSzPts val="1800"/>
              <a:buNone/>
              <a:defRPr sz="9600" b="1">
                <a:solidFill>
                  <a:schemeClr val="accent1"/>
                </a:solidFill>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sp>
        <p:nvSpPr>
          <p:cNvPr id="28" name="Google Shape;28;p20"/>
          <p:cNvSpPr txBox="1">
            <a:spLocks noGrp="1"/>
          </p:cNvSpPr>
          <p:nvPr>
            <p:ph type="body" idx="2"/>
          </p:nvPr>
        </p:nvSpPr>
        <p:spPr>
          <a:xfrm>
            <a:off x="914401" y="4500034"/>
            <a:ext cx="10240433" cy="1657351"/>
          </a:xfrm>
          <a:prstGeom prst="rect">
            <a:avLst/>
          </a:prstGeom>
          <a:noFill/>
          <a:ln>
            <a:noFill/>
          </a:ln>
        </p:spPr>
        <p:txBody>
          <a:bodyPr spcFirstLastPara="1" wrap="square" lIns="0" tIns="91425" rIns="91425" bIns="91425" anchor="t" anchorCtr="0">
            <a:noAutofit/>
          </a:bodyPr>
          <a:lstStyle>
            <a:lvl1pPr marL="609585" lvl="0" indent="-304792" algn="l">
              <a:lnSpc>
                <a:spcPct val="100000"/>
              </a:lnSpc>
              <a:spcBef>
                <a:spcPts val="800"/>
              </a:spcBef>
              <a:spcAft>
                <a:spcPts val="0"/>
              </a:spcAft>
              <a:buSzPts val="1800"/>
              <a:buNone/>
              <a:defRPr/>
            </a:lvl1pPr>
            <a:lvl2pPr marL="1219170" lvl="1" indent="-304792" algn="l">
              <a:lnSpc>
                <a:spcPct val="100000"/>
              </a:lnSpc>
              <a:spcBef>
                <a:spcPts val="0"/>
              </a:spcBef>
              <a:spcAft>
                <a:spcPts val="0"/>
              </a:spcAft>
              <a:buSzPts val="1800"/>
              <a:buNone/>
              <a:defRPr/>
            </a:lvl2pPr>
            <a:lvl3pPr marL="1828754" lvl="2" indent="-304792" algn="l">
              <a:lnSpc>
                <a:spcPct val="100000"/>
              </a:lnSpc>
              <a:spcBef>
                <a:spcPts val="0"/>
              </a:spcBef>
              <a:spcAft>
                <a:spcPts val="0"/>
              </a:spcAft>
              <a:buSzPts val="1800"/>
              <a:buNone/>
              <a:defRPr/>
            </a:lvl3pPr>
            <a:lvl4pPr marL="2438339" lvl="3" indent="-304792" algn="l">
              <a:lnSpc>
                <a:spcPct val="100000"/>
              </a:lnSpc>
              <a:spcBef>
                <a:spcPts val="0"/>
              </a:spcBef>
              <a:spcAft>
                <a:spcPts val="0"/>
              </a:spcAft>
              <a:buSzPts val="1800"/>
              <a:buNone/>
              <a:defRPr/>
            </a:lvl4pPr>
            <a:lvl5pPr marL="3047924" lvl="4" indent="-304792" algn="l">
              <a:lnSpc>
                <a:spcPct val="100000"/>
              </a:lnSpc>
              <a:spcBef>
                <a:spcPts val="0"/>
              </a:spcBef>
              <a:spcAft>
                <a:spcPts val="0"/>
              </a:spcAft>
              <a:buSzPts val="1800"/>
              <a:buNone/>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spTree>
    <p:extLst>
      <p:ext uri="{BB962C8B-B14F-4D97-AF65-F5344CB8AC3E}">
        <p14:creationId xmlns:p14="http://schemas.microsoft.com/office/powerpoint/2010/main" val="14538964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9"/>
        <p:cNvGrpSpPr/>
        <p:nvPr/>
      </p:nvGrpSpPr>
      <p:grpSpPr>
        <a:xfrm>
          <a:off x="0" y="0"/>
          <a:ext cx="0" cy="0"/>
          <a:chOff x="0" y="0"/>
          <a:chExt cx="0" cy="0"/>
        </a:xfrm>
      </p:grpSpPr>
      <p:sp>
        <p:nvSpPr>
          <p:cNvPr id="20" name="Google Shape;20;gdf69f97609_0_95"/>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21" name="Google Shape;21;gdf69f97609_0_95"/>
          <p:cNvSpPr txBox="1">
            <a:spLocks noGrp="1"/>
          </p:cNvSpPr>
          <p:nvPr>
            <p:ph type="body" idx="1"/>
          </p:nvPr>
        </p:nvSpPr>
        <p:spPr>
          <a:xfrm>
            <a:off x="859244" y="2103867"/>
            <a:ext cx="10418800" cy="40368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800"/>
              </a:spcBef>
              <a:spcAft>
                <a:spcPts val="0"/>
              </a:spcAft>
              <a:buSzPts val="1800"/>
              <a:buChar char="●"/>
              <a:defRPr/>
            </a:lvl1pPr>
            <a:lvl2pPr marL="1219170" lvl="1" indent="-457189" algn="l">
              <a:lnSpc>
                <a:spcPct val="100000"/>
              </a:lnSpc>
              <a:spcBef>
                <a:spcPts val="0"/>
              </a:spcBef>
              <a:spcAft>
                <a:spcPts val="0"/>
              </a:spcAft>
              <a:buSzPts val="1800"/>
              <a:buChar char="○"/>
              <a:defRPr/>
            </a:lvl2pPr>
            <a:lvl3pPr marL="1828754" lvl="2" indent="-457189" algn="l">
              <a:lnSpc>
                <a:spcPct val="100000"/>
              </a:lnSpc>
              <a:spcBef>
                <a:spcPts val="0"/>
              </a:spcBef>
              <a:spcAft>
                <a:spcPts val="0"/>
              </a:spcAft>
              <a:buSzPts val="1800"/>
              <a:buChar char="■"/>
              <a:defRPr/>
            </a:lvl3pPr>
            <a:lvl4pPr marL="2438339" lvl="3" indent="-457189" algn="l">
              <a:lnSpc>
                <a:spcPct val="100000"/>
              </a:lnSpc>
              <a:spcBef>
                <a:spcPts val="0"/>
              </a:spcBef>
              <a:spcAft>
                <a:spcPts val="0"/>
              </a:spcAft>
              <a:buSzPts val="1800"/>
              <a:buChar char="●"/>
              <a:defRPr/>
            </a:lvl4pPr>
            <a:lvl5pPr marL="3047924" lvl="4" indent="-457189" algn="l">
              <a:lnSpc>
                <a:spcPct val="100000"/>
              </a:lnSpc>
              <a:spcBef>
                <a:spcPts val="0"/>
              </a:spcBef>
              <a:spcAft>
                <a:spcPts val="0"/>
              </a:spcAft>
              <a:buSzPts val="1800"/>
              <a:buChar char="○"/>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pic>
        <p:nvPicPr>
          <p:cNvPr id="22" name="Google Shape;22;gdf69f97609_0_95"/>
          <p:cNvPicPr preferRelativeResize="0"/>
          <p:nvPr/>
        </p:nvPicPr>
        <p:blipFill rotWithShape="1">
          <a:blip r:embed="rId2">
            <a:alphaModFix/>
          </a:blip>
          <a:srcRect/>
          <a:stretch/>
        </p:blipFill>
        <p:spPr>
          <a:xfrm>
            <a:off x="10740573" y="6203400"/>
            <a:ext cx="1166705" cy="414147"/>
          </a:xfrm>
          <a:prstGeom prst="rect">
            <a:avLst/>
          </a:prstGeom>
          <a:noFill/>
          <a:ln>
            <a:noFill/>
          </a:ln>
        </p:spPr>
      </p:pic>
    </p:spTree>
    <p:extLst>
      <p:ext uri="{BB962C8B-B14F-4D97-AF65-F5344CB8AC3E}">
        <p14:creationId xmlns:p14="http://schemas.microsoft.com/office/powerpoint/2010/main" val="12764127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accent1"/>
        </a:solidFill>
        <a:effectLst/>
      </p:bgPr>
    </p:bg>
    <p:spTree>
      <p:nvGrpSpPr>
        <p:cNvPr id="1" name="Shape 8"/>
        <p:cNvGrpSpPr/>
        <p:nvPr/>
      </p:nvGrpSpPr>
      <p:grpSpPr>
        <a:xfrm>
          <a:off x="0" y="0"/>
          <a:ext cx="0" cy="0"/>
          <a:chOff x="0" y="0"/>
          <a:chExt cx="0" cy="0"/>
        </a:xfrm>
      </p:grpSpPr>
      <p:pic>
        <p:nvPicPr>
          <p:cNvPr id="9" name="Google Shape;9;p16" descr="A picture containing text&#10;&#10;Description automatically generated"/>
          <p:cNvPicPr preferRelativeResize="0"/>
          <p:nvPr/>
        </p:nvPicPr>
        <p:blipFill rotWithShape="1">
          <a:blip r:embed="rId2">
            <a:alphaModFix/>
          </a:blip>
          <a:srcRect/>
          <a:stretch/>
        </p:blipFill>
        <p:spPr>
          <a:xfrm>
            <a:off x="8214213" y="566445"/>
            <a:ext cx="3285067" cy="660400"/>
          </a:xfrm>
          <a:prstGeom prst="rect">
            <a:avLst/>
          </a:prstGeom>
          <a:noFill/>
          <a:ln>
            <a:noFill/>
          </a:ln>
        </p:spPr>
      </p:pic>
      <p:sp>
        <p:nvSpPr>
          <p:cNvPr id="10" name="Google Shape;10;p16"/>
          <p:cNvSpPr txBox="1">
            <a:spLocks noGrp="1"/>
          </p:cNvSpPr>
          <p:nvPr>
            <p:ph type="ctrTitle"/>
          </p:nvPr>
        </p:nvSpPr>
        <p:spPr>
          <a:xfrm>
            <a:off x="914400" y="3635123"/>
            <a:ext cx="10363200" cy="154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1" name="Google Shape;11;p16"/>
          <p:cNvSpPr txBox="1">
            <a:spLocks noGrp="1"/>
          </p:cNvSpPr>
          <p:nvPr>
            <p:ph type="subTitle" idx="1"/>
          </p:nvPr>
        </p:nvSpPr>
        <p:spPr>
          <a:xfrm>
            <a:off x="914400" y="5107537"/>
            <a:ext cx="10363200" cy="10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4000">
                <a:solidFill>
                  <a:schemeClr val="lt1"/>
                </a:solidFill>
              </a:defRPr>
            </a:lvl2pPr>
            <a:lvl3pPr lvl="2" algn="l">
              <a:lnSpc>
                <a:spcPct val="100000"/>
              </a:lnSpc>
              <a:spcBef>
                <a:spcPts val="0"/>
              </a:spcBef>
              <a:spcAft>
                <a:spcPts val="0"/>
              </a:spcAft>
              <a:buClr>
                <a:schemeClr val="lt1"/>
              </a:buClr>
              <a:buSzPts val="3000"/>
              <a:buNone/>
              <a:defRPr sz="4000">
                <a:solidFill>
                  <a:schemeClr val="lt1"/>
                </a:solidFill>
              </a:defRPr>
            </a:lvl3pPr>
            <a:lvl4pPr lvl="3" algn="l">
              <a:lnSpc>
                <a:spcPct val="100000"/>
              </a:lnSpc>
              <a:spcBef>
                <a:spcPts val="0"/>
              </a:spcBef>
              <a:spcAft>
                <a:spcPts val="0"/>
              </a:spcAft>
              <a:buClr>
                <a:schemeClr val="lt1"/>
              </a:buClr>
              <a:buSzPts val="3000"/>
              <a:buNone/>
              <a:defRPr sz="4000">
                <a:solidFill>
                  <a:schemeClr val="lt1"/>
                </a:solidFill>
              </a:defRPr>
            </a:lvl4pPr>
            <a:lvl5pPr lvl="4" algn="l">
              <a:lnSpc>
                <a:spcPct val="100000"/>
              </a:lnSpc>
              <a:spcBef>
                <a:spcPts val="0"/>
              </a:spcBef>
              <a:spcAft>
                <a:spcPts val="0"/>
              </a:spcAft>
              <a:buClr>
                <a:schemeClr val="lt1"/>
              </a:buClr>
              <a:buSzPts val="3000"/>
              <a:buNone/>
              <a:defRPr sz="4000">
                <a:solidFill>
                  <a:schemeClr val="lt1"/>
                </a:solidFill>
              </a:defRPr>
            </a:lvl5pPr>
            <a:lvl6pPr lvl="5" algn="l">
              <a:lnSpc>
                <a:spcPct val="100000"/>
              </a:lnSpc>
              <a:spcBef>
                <a:spcPts val="0"/>
              </a:spcBef>
              <a:spcAft>
                <a:spcPts val="0"/>
              </a:spcAft>
              <a:buClr>
                <a:schemeClr val="lt1"/>
              </a:buClr>
              <a:buSzPts val="3000"/>
              <a:buNone/>
              <a:defRPr sz="4000">
                <a:solidFill>
                  <a:schemeClr val="lt1"/>
                </a:solidFill>
              </a:defRPr>
            </a:lvl6pPr>
            <a:lvl7pPr lvl="6" algn="l">
              <a:lnSpc>
                <a:spcPct val="100000"/>
              </a:lnSpc>
              <a:spcBef>
                <a:spcPts val="0"/>
              </a:spcBef>
              <a:spcAft>
                <a:spcPts val="0"/>
              </a:spcAft>
              <a:buClr>
                <a:schemeClr val="lt1"/>
              </a:buClr>
              <a:buSzPts val="3000"/>
              <a:buNone/>
              <a:defRPr sz="4000">
                <a:solidFill>
                  <a:schemeClr val="lt1"/>
                </a:solidFill>
              </a:defRPr>
            </a:lvl7pPr>
            <a:lvl8pPr lvl="7" algn="l">
              <a:lnSpc>
                <a:spcPct val="100000"/>
              </a:lnSpc>
              <a:spcBef>
                <a:spcPts val="0"/>
              </a:spcBef>
              <a:spcAft>
                <a:spcPts val="0"/>
              </a:spcAft>
              <a:buClr>
                <a:schemeClr val="lt1"/>
              </a:buClr>
              <a:buSzPts val="3000"/>
              <a:buNone/>
              <a:defRPr sz="4000">
                <a:solidFill>
                  <a:schemeClr val="lt1"/>
                </a:solidFill>
              </a:defRPr>
            </a:lvl8pPr>
            <a:lvl9pPr lvl="8" algn="l">
              <a:lnSpc>
                <a:spcPct val="100000"/>
              </a:lnSpc>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18695635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
        <p:cNvGrpSpPr/>
        <p:nvPr/>
      </p:nvGrpSpPr>
      <p:grpSpPr>
        <a:xfrm>
          <a:off x="0" y="0"/>
          <a:ext cx="0" cy="0"/>
          <a:chOff x="0" y="0"/>
          <a:chExt cx="0" cy="0"/>
        </a:xfrm>
      </p:grpSpPr>
      <p:sp>
        <p:nvSpPr>
          <p:cNvPr id="13" name="Google Shape;13;p17"/>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pic>
        <p:nvPicPr>
          <p:cNvPr id="14" name="Google Shape;14;p17"/>
          <p:cNvPicPr preferRelativeResize="0"/>
          <p:nvPr/>
        </p:nvPicPr>
        <p:blipFill rotWithShape="1">
          <a:blip r:embed="rId2">
            <a:alphaModFix/>
          </a:blip>
          <a:srcRect/>
          <a:stretch/>
        </p:blipFill>
        <p:spPr>
          <a:xfrm>
            <a:off x="10740573" y="6203401"/>
            <a:ext cx="1166705" cy="414145"/>
          </a:xfrm>
          <a:prstGeom prst="rect">
            <a:avLst/>
          </a:prstGeom>
          <a:noFill/>
          <a:ln>
            <a:noFill/>
          </a:ln>
        </p:spPr>
      </p:pic>
    </p:spTree>
    <p:extLst>
      <p:ext uri="{BB962C8B-B14F-4D97-AF65-F5344CB8AC3E}">
        <p14:creationId xmlns:p14="http://schemas.microsoft.com/office/powerpoint/2010/main" val="3659994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act">
  <p:cSld name="1_Contact">
    <p:bg>
      <p:bgPr>
        <a:solidFill>
          <a:srgbClr val="EFF8FA"/>
        </a:solidFill>
        <a:effectLst/>
      </p:bgPr>
    </p:bg>
    <p:spTree>
      <p:nvGrpSpPr>
        <p:cNvPr id="1" name="Shape 239"/>
        <p:cNvGrpSpPr/>
        <p:nvPr/>
      </p:nvGrpSpPr>
      <p:grpSpPr>
        <a:xfrm>
          <a:off x="0" y="0"/>
          <a:ext cx="0" cy="0"/>
          <a:chOff x="0" y="0"/>
          <a:chExt cx="0" cy="0"/>
        </a:xfrm>
      </p:grpSpPr>
      <p:sp>
        <p:nvSpPr>
          <p:cNvPr id="240" name="Google Shape;240;gb6d4e53306_0_292"/>
          <p:cNvSpPr txBox="1">
            <a:spLocks noGrp="1"/>
          </p:cNvSpPr>
          <p:nvPr>
            <p:ph type="title"/>
          </p:nvPr>
        </p:nvSpPr>
        <p:spPr>
          <a:xfrm>
            <a:off x="595681" y="654652"/>
            <a:ext cx="5500200" cy="1880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b6d4e53306_0_292"/>
          <p:cNvSpPr txBox="1">
            <a:spLocks noGrp="1"/>
          </p:cNvSpPr>
          <p:nvPr>
            <p:ph type="body" idx="1"/>
          </p:nvPr>
        </p:nvSpPr>
        <p:spPr>
          <a:xfrm>
            <a:off x="6691681" y="694408"/>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2" name="Google Shape;242;gb6d4e53306_0_292"/>
          <p:cNvSpPr txBox="1">
            <a:spLocks noGrp="1"/>
          </p:cNvSpPr>
          <p:nvPr>
            <p:ph type="body" idx="2"/>
          </p:nvPr>
        </p:nvSpPr>
        <p:spPr>
          <a:xfrm>
            <a:off x="6691681" y="2074029"/>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43" name="Google Shape;243;gb6d4e53306_0_292"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914400" y="3635123"/>
            <a:ext cx="10363200" cy="154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7" name="Google Shape;17;p18"/>
          <p:cNvSpPr txBox="1">
            <a:spLocks noGrp="1"/>
          </p:cNvSpPr>
          <p:nvPr>
            <p:ph type="subTitle" idx="1"/>
          </p:nvPr>
        </p:nvSpPr>
        <p:spPr>
          <a:xfrm>
            <a:off x="914400" y="5107537"/>
            <a:ext cx="10363200" cy="10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4000">
                <a:solidFill>
                  <a:schemeClr val="lt1"/>
                </a:solidFill>
              </a:defRPr>
            </a:lvl2pPr>
            <a:lvl3pPr lvl="2" algn="l">
              <a:lnSpc>
                <a:spcPct val="100000"/>
              </a:lnSpc>
              <a:spcBef>
                <a:spcPts val="0"/>
              </a:spcBef>
              <a:spcAft>
                <a:spcPts val="0"/>
              </a:spcAft>
              <a:buClr>
                <a:schemeClr val="lt1"/>
              </a:buClr>
              <a:buSzPts val="3000"/>
              <a:buNone/>
              <a:defRPr sz="4000">
                <a:solidFill>
                  <a:schemeClr val="lt1"/>
                </a:solidFill>
              </a:defRPr>
            </a:lvl3pPr>
            <a:lvl4pPr lvl="3" algn="l">
              <a:lnSpc>
                <a:spcPct val="100000"/>
              </a:lnSpc>
              <a:spcBef>
                <a:spcPts val="0"/>
              </a:spcBef>
              <a:spcAft>
                <a:spcPts val="0"/>
              </a:spcAft>
              <a:buClr>
                <a:schemeClr val="lt1"/>
              </a:buClr>
              <a:buSzPts val="3000"/>
              <a:buNone/>
              <a:defRPr sz="4000">
                <a:solidFill>
                  <a:schemeClr val="lt1"/>
                </a:solidFill>
              </a:defRPr>
            </a:lvl4pPr>
            <a:lvl5pPr lvl="4" algn="l">
              <a:lnSpc>
                <a:spcPct val="100000"/>
              </a:lnSpc>
              <a:spcBef>
                <a:spcPts val="0"/>
              </a:spcBef>
              <a:spcAft>
                <a:spcPts val="0"/>
              </a:spcAft>
              <a:buClr>
                <a:schemeClr val="lt1"/>
              </a:buClr>
              <a:buSzPts val="3000"/>
              <a:buNone/>
              <a:defRPr sz="4000">
                <a:solidFill>
                  <a:schemeClr val="lt1"/>
                </a:solidFill>
              </a:defRPr>
            </a:lvl5pPr>
            <a:lvl6pPr lvl="5" algn="l">
              <a:lnSpc>
                <a:spcPct val="100000"/>
              </a:lnSpc>
              <a:spcBef>
                <a:spcPts val="0"/>
              </a:spcBef>
              <a:spcAft>
                <a:spcPts val="0"/>
              </a:spcAft>
              <a:buClr>
                <a:schemeClr val="lt1"/>
              </a:buClr>
              <a:buSzPts val="3000"/>
              <a:buNone/>
              <a:defRPr sz="4000">
                <a:solidFill>
                  <a:schemeClr val="lt1"/>
                </a:solidFill>
              </a:defRPr>
            </a:lvl6pPr>
            <a:lvl7pPr lvl="6" algn="l">
              <a:lnSpc>
                <a:spcPct val="100000"/>
              </a:lnSpc>
              <a:spcBef>
                <a:spcPts val="0"/>
              </a:spcBef>
              <a:spcAft>
                <a:spcPts val="0"/>
              </a:spcAft>
              <a:buClr>
                <a:schemeClr val="lt1"/>
              </a:buClr>
              <a:buSzPts val="3000"/>
              <a:buNone/>
              <a:defRPr sz="4000">
                <a:solidFill>
                  <a:schemeClr val="lt1"/>
                </a:solidFill>
              </a:defRPr>
            </a:lvl7pPr>
            <a:lvl8pPr lvl="7" algn="l">
              <a:lnSpc>
                <a:spcPct val="100000"/>
              </a:lnSpc>
              <a:spcBef>
                <a:spcPts val="0"/>
              </a:spcBef>
              <a:spcAft>
                <a:spcPts val="0"/>
              </a:spcAft>
              <a:buClr>
                <a:schemeClr val="lt1"/>
              </a:buClr>
              <a:buSzPts val="3000"/>
              <a:buNone/>
              <a:defRPr sz="4000">
                <a:solidFill>
                  <a:schemeClr val="lt1"/>
                </a:solidFill>
              </a:defRPr>
            </a:lvl8pPr>
            <a:lvl9pPr lvl="8" algn="l">
              <a:lnSpc>
                <a:spcPct val="100000"/>
              </a:lnSpc>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39877279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9"/>
          <p:cNvSpPr txBox="1">
            <a:spLocks noGrp="1"/>
          </p:cNvSpPr>
          <p:nvPr>
            <p:ph type="body" idx="1"/>
          </p:nvPr>
        </p:nvSpPr>
        <p:spPr>
          <a:xfrm>
            <a:off x="914400" y="1011767"/>
            <a:ext cx="10241280" cy="3488267"/>
          </a:xfrm>
          <a:prstGeom prst="rect">
            <a:avLst/>
          </a:prstGeom>
          <a:noFill/>
          <a:ln>
            <a:noFill/>
          </a:ln>
        </p:spPr>
        <p:txBody>
          <a:bodyPr spcFirstLastPara="1" wrap="square" lIns="0" tIns="91425" rIns="91425" bIns="91425" anchor="b" anchorCtr="0">
            <a:noAutofit/>
          </a:bodyPr>
          <a:lstStyle>
            <a:lvl1pPr marL="609585" lvl="0" indent="-304792" algn="l">
              <a:lnSpc>
                <a:spcPct val="100000"/>
              </a:lnSpc>
              <a:spcBef>
                <a:spcPts val="800"/>
              </a:spcBef>
              <a:spcAft>
                <a:spcPts val="0"/>
              </a:spcAft>
              <a:buSzPts val="1800"/>
              <a:buNone/>
              <a:defRPr sz="12800" b="1">
                <a:solidFill>
                  <a:schemeClr val="accent1"/>
                </a:solidFill>
              </a:defRPr>
            </a:lvl1pPr>
            <a:lvl2pPr marL="1219170" lvl="1" indent="-304792" algn="l">
              <a:lnSpc>
                <a:spcPct val="100000"/>
              </a:lnSpc>
              <a:spcBef>
                <a:spcPts val="0"/>
              </a:spcBef>
              <a:spcAft>
                <a:spcPts val="0"/>
              </a:spcAft>
              <a:buSzPts val="1800"/>
              <a:buNone/>
              <a:defRPr sz="9600" b="1">
                <a:solidFill>
                  <a:schemeClr val="accent1"/>
                </a:solidFill>
              </a:defRPr>
            </a:lvl2pPr>
            <a:lvl3pPr marL="1828754" lvl="2" indent="-304792" algn="l">
              <a:lnSpc>
                <a:spcPct val="100000"/>
              </a:lnSpc>
              <a:spcBef>
                <a:spcPts val="0"/>
              </a:spcBef>
              <a:spcAft>
                <a:spcPts val="0"/>
              </a:spcAft>
              <a:buSzPts val="1800"/>
              <a:buNone/>
              <a:defRPr sz="9600" b="1">
                <a:solidFill>
                  <a:schemeClr val="accent1"/>
                </a:solidFill>
              </a:defRPr>
            </a:lvl3pPr>
            <a:lvl4pPr marL="2438339" lvl="3" indent="-304792" algn="l">
              <a:lnSpc>
                <a:spcPct val="100000"/>
              </a:lnSpc>
              <a:spcBef>
                <a:spcPts val="0"/>
              </a:spcBef>
              <a:spcAft>
                <a:spcPts val="0"/>
              </a:spcAft>
              <a:buSzPts val="1800"/>
              <a:buNone/>
              <a:defRPr sz="9600" b="1">
                <a:solidFill>
                  <a:schemeClr val="accent1"/>
                </a:solidFill>
              </a:defRPr>
            </a:lvl4pPr>
            <a:lvl5pPr marL="3047924" lvl="4" indent="-304792" algn="l">
              <a:lnSpc>
                <a:spcPct val="100000"/>
              </a:lnSpc>
              <a:spcBef>
                <a:spcPts val="0"/>
              </a:spcBef>
              <a:spcAft>
                <a:spcPts val="0"/>
              </a:spcAft>
              <a:buSzPts val="1800"/>
              <a:buNone/>
              <a:defRPr sz="9600" b="1">
                <a:solidFill>
                  <a:schemeClr val="accent1"/>
                </a:solidFill>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sp>
        <p:nvSpPr>
          <p:cNvPr id="20" name="Google Shape;20;p19"/>
          <p:cNvSpPr txBox="1">
            <a:spLocks noGrp="1"/>
          </p:cNvSpPr>
          <p:nvPr>
            <p:ph type="body" idx="2"/>
          </p:nvPr>
        </p:nvSpPr>
        <p:spPr>
          <a:xfrm>
            <a:off x="914401" y="4500034"/>
            <a:ext cx="10240433" cy="1657351"/>
          </a:xfrm>
          <a:prstGeom prst="rect">
            <a:avLst/>
          </a:prstGeom>
          <a:noFill/>
          <a:ln>
            <a:noFill/>
          </a:ln>
        </p:spPr>
        <p:txBody>
          <a:bodyPr spcFirstLastPara="1" wrap="square" lIns="0" tIns="91425" rIns="91425" bIns="91425" anchor="t" anchorCtr="0">
            <a:noAutofit/>
          </a:bodyPr>
          <a:lstStyle>
            <a:lvl1pPr marL="609585" lvl="0" indent="-304792" algn="l">
              <a:lnSpc>
                <a:spcPct val="100000"/>
              </a:lnSpc>
              <a:spcBef>
                <a:spcPts val="800"/>
              </a:spcBef>
              <a:spcAft>
                <a:spcPts val="0"/>
              </a:spcAft>
              <a:buSzPts val="1800"/>
              <a:buNone/>
              <a:defRPr/>
            </a:lvl1pPr>
            <a:lvl2pPr marL="1219170" lvl="1" indent="-304792" algn="l">
              <a:lnSpc>
                <a:spcPct val="100000"/>
              </a:lnSpc>
              <a:spcBef>
                <a:spcPts val="0"/>
              </a:spcBef>
              <a:spcAft>
                <a:spcPts val="0"/>
              </a:spcAft>
              <a:buSzPts val="1800"/>
              <a:buNone/>
              <a:defRPr/>
            </a:lvl2pPr>
            <a:lvl3pPr marL="1828754" lvl="2" indent="-304792" algn="l">
              <a:lnSpc>
                <a:spcPct val="100000"/>
              </a:lnSpc>
              <a:spcBef>
                <a:spcPts val="0"/>
              </a:spcBef>
              <a:spcAft>
                <a:spcPts val="0"/>
              </a:spcAft>
              <a:buSzPts val="1800"/>
              <a:buNone/>
              <a:defRPr/>
            </a:lvl3pPr>
            <a:lvl4pPr marL="2438339" lvl="3" indent="-304792" algn="l">
              <a:lnSpc>
                <a:spcPct val="100000"/>
              </a:lnSpc>
              <a:spcBef>
                <a:spcPts val="0"/>
              </a:spcBef>
              <a:spcAft>
                <a:spcPts val="0"/>
              </a:spcAft>
              <a:buSzPts val="1800"/>
              <a:buNone/>
              <a:defRPr/>
            </a:lvl4pPr>
            <a:lvl5pPr marL="3047924" lvl="4" indent="-304792" algn="l">
              <a:lnSpc>
                <a:spcPct val="100000"/>
              </a:lnSpc>
              <a:spcBef>
                <a:spcPts val="0"/>
              </a:spcBef>
              <a:spcAft>
                <a:spcPts val="0"/>
              </a:spcAft>
              <a:buSzPts val="1800"/>
              <a:buNone/>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spTree>
    <p:extLst>
      <p:ext uri="{BB962C8B-B14F-4D97-AF65-F5344CB8AC3E}">
        <p14:creationId xmlns:p14="http://schemas.microsoft.com/office/powerpoint/2010/main" val="40811991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p:cSld name="1_Blank">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20"/>
          <p:cNvSpPr txBox="1">
            <a:spLocks noGrp="1"/>
          </p:cNvSpPr>
          <p:nvPr>
            <p:ph type="body" idx="1"/>
          </p:nvPr>
        </p:nvSpPr>
        <p:spPr>
          <a:xfrm>
            <a:off x="914401" y="3807885"/>
            <a:ext cx="8792633" cy="2637367"/>
          </a:xfrm>
          <a:prstGeom prst="rect">
            <a:avLst/>
          </a:prstGeom>
          <a:noFill/>
          <a:ln>
            <a:noFill/>
          </a:ln>
        </p:spPr>
        <p:txBody>
          <a:bodyPr spcFirstLastPara="1" wrap="square" lIns="0" tIns="91425" rIns="91425" bIns="91425" anchor="t" anchorCtr="0">
            <a:noAutofit/>
          </a:bodyPr>
          <a:lstStyle>
            <a:lvl1pPr marL="609585" lvl="0" indent="-304792" algn="l">
              <a:lnSpc>
                <a:spcPct val="100000"/>
              </a:lnSpc>
              <a:spcBef>
                <a:spcPts val="800"/>
              </a:spcBef>
              <a:spcAft>
                <a:spcPts val="0"/>
              </a:spcAft>
              <a:buSzPts val="1800"/>
              <a:buNone/>
              <a:defRPr/>
            </a:lvl1pPr>
            <a:lvl2pPr marL="1219170" lvl="1" indent="-304792" algn="l">
              <a:lnSpc>
                <a:spcPct val="100000"/>
              </a:lnSpc>
              <a:spcBef>
                <a:spcPts val="0"/>
              </a:spcBef>
              <a:spcAft>
                <a:spcPts val="0"/>
              </a:spcAft>
              <a:buSzPts val="1800"/>
              <a:buNone/>
              <a:defRPr/>
            </a:lvl2pPr>
            <a:lvl3pPr marL="1828754" lvl="2" indent="-304792" algn="l">
              <a:lnSpc>
                <a:spcPct val="100000"/>
              </a:lnSpc>
              <a:spcBef>
                <a:spcPts val="0"/>
              </a:spcBef>
              <a:spcAft>
                <a:spcPts val="0"/>
              </a:spcAft>
              <a:buSzPts val="1800"/>
              <a:buNone/>
              <a:defRPr/>
            </a:lvl3pPr>
            <a:lvl4pPr marL="2438339" lvl="3" indent="-304792" algn="l">
              <a:lnSpc>
                <a:spcPct val="100000"/>
              </a:lnSpc>
              <a:spcBef>
                <a:spcPts val="0"/>
              </a:spcBef>
              <a:spcAft>
                <a:spcPts val="0"/>
              </a:spcAft>
              <a:buSzPts val="1800"/>
              <a:buNone/>
              <a:defRPr/>
            </a:lvl4pPr>
            <a:lvl5pPr marL="3047924" lvl="4" indent="-304792" algn="l">
              <a:lnSpc>
                <a:spcPct val="100000"/>
              </a:lnSpc>
              <a:spcBef>
                <a:spcPts val="0"/>
              </a:spcBef>
              <a:spcAft>
                <a:spcPts val="0"/>
              </a:spcAft>
              <a:buSzPts val="1800"/>
              <a:buNone/>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pic>
        <p:nvPicPr>
          <p:cNvPr id="23" name="Google Shape;23;p20"/>
          <p:cNvPicPr preferRelativeResize="0"/>
          <p:nvPr/>
        </p:nvPicPr>
        <p:blipFill rotWithShape="1">
          <a:blip r:embed="rId3">
            <a:alphaModFix/>
          </a:blip>
          <a:srcRect/>
          <a:stretch/>
        </p:blipFill>
        <p:spPr>
          <a:xfrm>
            <a:off x="10740573" y="6203401"/>
            <a:ext cx="1166705" cy="414145"/>
          </a:xfrm>
          <a:prstGeom prst="rect">
            <a:avLst/>
          </a:prstGeom>
          <a:noFill/>
          <a:ln>
            <a:noFill/>
          </a:ln>
        </p:spPr>
      </p:pic>
      <p:sp>
        <p:nvSpPr>
          <p:cNvPr id="24" name="Google Shape;24;p20"/>
          <p:cNvSpPr txBox="1">
            <a:spLocks noGrp="1"/>
          </p:cNvSpPr>
          <p:nvPr>
            <p:ph type="ctrTitle"/>
          </p:nvPr>
        </p:nvSpPr>
        <p:spPr>
          <a:xfrm>
            <a:off x="914400" y="2009533"/>
            <a:ext cx="8791600" cy="1546400"/>
          </a:xfrm>
          <a:prstGeom prst="rect">
            <a:avLst/>
          </a:prstGeom>
          <a:noFill/>
          <a:ln>
            <a:noFill/>
          </a:ln>
        </p:spPr>
        <p:txBody>
          <a:bodyPr spcFirstLastPara="1" wrap="square" lIns="0"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Tree>
    <p:extLst>
      <p:ext uri="{BB962C8B-B14F-4D97-AF65-F5344CB8AC3E}">
        <p14:creationId xmlns:p14="http://schemas.microsoft.com/office/powerpoint/2010/main" val="26691567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26" name="Google Shape;26;gdf635d3ed2_0_99"/>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600"/>
              <a:buNone/>
              <a:defRPr/>
            </a:lvl1pPr>
            <a:lvl2pPr lvl="1" algn="l" rtl="0">
              <a:lnSpc>
                <a:spcPct val="100000"/>
              </a:lnSpc>
              <a:spcBef>
                <a:spcPts val="0"/>
              </a:spcBef>
              <a:spcAft>
                <a:spcPts val="0"/>
              </a:spcAft>
              <a:buSzPts val="3600"/>
              <a:buNone/>
              <a:defRPr/>
            </a:lvl2pPr>
            <a:lvl3pPr lvl="2" algn="l" rtl="0">
              <a:lnSpc>
                <a:spcPct val="100000"/>
              </a:lnSpc>
              <a:spcBef>
                <a:spcPts val="0"/>
              </a:spcBef>
              <a:spcAft>
                <a:spcPts val="0"/>
              </a:spcAft>
              <a:buSzPts val="3600"/>
              <a:buNone/>
              <a:defRPr/>
            </a:lvl3pPr>
            <a:lvl4pPr lvl="3" algn="l" rtl="0">
              <a:lnSpc>
                <a:spcPct val="100000"/>
              </a:lnSpc>
              <a:spcBef>
                <a:spcPts val="0"/>
              </a:spcBef>
              <a:spcAft>
                <a:spcPts val="0"/>
              </a:spcAft>
              <a:buSzPts val="3600"/>
              <a:buNone/>
              <a:defRPr/>
            </a:lvl4pPr>
            <a:lvl5pPr lvl="4" algn="l" rtl="0">
              <a:lnSpc>
                <a:spcPct val="100000"/>
              </a:lnSpc>
              <a:spcBef>
                <a:spcPts val="0"/>
              </a:spcBef>
              <a:spcAft>
                <a:spcPts val="0"/>
              </a:spcAft>
              <a:buSzPts val="3600"/>
              <a:buNone/>
              <a:defRPr/>
            </a:lvl5pPr>
            <a:lvl6pPr lvl="5" algn="l" rtl="0">
              <a:lnSpc>
                <a:spcPct val="100000"/>
              </a:lnSpc>
              <a:spcBef>
                <a:spcPts val="0"/>
              </a:spcBef>
              <a:spcAft>
                <a:spcPts val="0"/>
              </a:spcAft>
              <a:buSzPts val="3600"/>
              <a:buNone/>
              <a:defRPr/>
            </a:lvl6pPr>
            <a:lvl7pPr lvl="6" algn="l" rtl="0">
              <a:lnSpc>
                <a:spcPct val="100000"/>
              </a:lnSpc>
              <a:spcBef>
                <a:spcPts val="0"/>
              </a:spcBef>
              <a:spcAft>
                <a:spcPts val="0"/>
              </a:spcAft>
              <a:buSzPts val="3600"/>
              <a:buNone/>
              <a:defRPr/>
            </a:lvl7pPr>
            <a:lvl8pPr lvl="7" algn="l" rtl="0">
              <a:lnSpc>
                <a:spcPct val="100000"/>
              </a:lnSpc>
              <a:spcBef>
                <a:spcPts val="0"/>
              </a:spcBef>
              <a:spcAft>
                <a:spcPts val="0"/>
              </a:spcAft>
              <a:buSzPts val="3600"/>
              <a:buNone/>
              <a:defRPr/>
            </a:lvl8pPr>
            <a:lvl9pPr lvl="8" algn="l" rtl="0">
              <a:lnSpc>
                <a:spcPct val="100000"/>
              </a:lnSpc>
              <a:spcBef>
                <a:spcPts val="0"/>
              </a:spcBef>
              <a:spcAft>
                <a:spcPts val="0"/>
              </a:spcAft>
              <a:buSzPts val="3600"/>
              <a:buNone/>
              <a:defRPr/>
            </a:lvl9pPr>
          </a:lstStyle>
          <a:p>
            <a:endParaRPr/>
          </a:p>
        </p:txBody>
      </p:sp>
      <p:sp>
        <p:nvSpPr>
          <p:cNvPr id="27" name="Google Shape;27;gdf635d3ed2_0_99"/>
          <p:cNvSpPr txBox="1">
            <a:spLocks noGrp="1"/>
          </p:cNvSpPr>
          <p:nvPr>
            <p:ph type="body" idx="1"/>
          </p:nvPr>
        </p:nvSpPr>
        <p:spPr>
          <a:xfrm>
            <a:off x="859244" y="2103867"/>
            <a:ext cx="10418800" cy="4036800"/>
          </a:xfrm>
          <a:prstGeom prst="rect">
            <a:avLst/>
          </a:prstGeom>
          <a:noFill/>
          <a:ln>
            <a:noFill/>
          </a:ln>
        </p:spPr>
        <p:txBody>
          <a:bodyPr spcFirstLastPara="1" wrap="square" lIns="91425" tIns="91425" rIns="91425" bIns="91425" anchor="t" anchorCtr="0">
            <a:noAutofit/>
          </a:bodyPr>
          <a:lstStyle>
            <a:lvl1pPr marL="609585" lvl="0" indent="-457189" algn="l" rtl="0">
              <a:lnSpc>
                <a:spcPct val="100000"/>
              </a:lnSpc>
              <a:spcBef>
                <a:spcPts val="800"/>
              </a:spcBef>
              <a:spcAft>
                <a:spcPts val="0"/>
              </a:spcAft>
              <a:buSzPts val="1800"/>
              <a:buChar char="●"/>
              <a:defRPr/>
            </a:lvl1pPr>
            <a:lvl2pPr marL="1219170" lvl="1" indent="-457189" algn="l" rtl="0">
              <a:lnSpc>
                <a:spcPct val="100000"/>
              </a:lnSpc>
              <a:spcBef>
                <a:spcPts val="0"/>
              </a:spcBef>
              <a:spcAft>
                <a:spcPts val="0"/>
              </a:spcAft>
              <a:buSzPts val="1800"/>
              <a:buChar char="○"/>
              <a:defRPr/>
            </a:lvl2pPr>
            <a:lvl3pPr marL="1828754" lvl="2" indent="-457189" algn="l" rtl="0">
              <a:lnSpc>
                <a:spcPct val="100000"/>
              </a:lnSpc>
              <a:spcBef>
                <a:spcPts val="0"/>
              </a:spcBef>
              <a:spcAft>
                <a:spcPts val="0"/>
              </a:spcAft>
              <a:buSzPts val="1800"/>
              <a:buChar char="■"/>
              <a:defRPr/>
            </a:lvl3pPr>
            <a:lvl4pPr marL="2438339" lvl="3" indent="-457189" algn="l" rtl="0">
              <a:lnSpc>
                <a:spcPct val="100000"/>
              </a:lnSpc>
              <a:spcBef>
                <a:spcPts val="0"/>
              </a:spcBef>
              <a:spcAft>
                <a:spcPts val="0"/>
              </a:spcAft>
              <a:buSzPts val="1800"/>
              <a:buChar char="●"/>
              <a:defRPr/>
            </a:lvl4pPr>
            <a:lvl5pPr marL="3047924" lvl="4" indent="-457189" algn="l" rtl="0">
              <a:lnSpc>
                <a:spcPct val="100000"/>
              </a:lnSpc>
              <a:spcBef>
                <a:spcPts val="0"/>
              </a:spcBef>
              <a:spcAft>
                <a:spcPts val="0"/>
              </a:spcAft>
              <a:buSzPts val="1800"/>
              <a:buChar char="○"/>
              <a:defRPr/>
            </a:lvl5pPr>
            <a:lvl6pPr marL="3657509" lvl="5" indent="-457189" algn="l" rtl="0">
              <a:lnSpc>
                <a:spcPct val="100000"/>
              </a:lnSpc>
              <a:spcBef>
                <a:spcPts val="0"/>
              </a:spcBef>
              <a:spcAft>
                <a:spcPts val="0"/>
              </a:spcAft>
              <a:buSzPts val="1800"/>
              <a:buChar char="■"/>
              <a:defRPr/>
            </a:lvl6pPr>
            <a:lvl7pPr marL="4267093" lvl="6" indent="-457189" algn="l" rtl="0">
              <a:lnSpc>
                <a:spcPct val="100000"/>
              </a:lnSpc>
              <a:spcBef>
                <a:spcPts val="0"/>
              </a:spcBef>
              <a:spcAft>
                <a:spcPts val="0"/>
              </a:spcAft>
              <a:buSzPts val="1800"/>
              <a:buChar char="●"/>
              <a:defRPr/>
            </a:lvl7pPr>
            <a:lvl8pPr marL="4876678" lvl="7" indent="-457189" algn="l" rtl="0">
              <a:lnSpc>
                <a:spcPct val="100000"/>
              </a:lnSpc>
              <a:spcBef>
                <a:spcPts val="0"/>
              </a:spcBef>
              <a:spcAft>
                <a:spcPts val="0"/>
              </a:spcAft>
              <a:buSzPts val="1800"/>
              <a:buChar char="○"/>
              <a:defRPr/>
            </a:lvl8pPr>
            <a:lvl9pPr marL="5486263" lvl="8" indent="-457189" algn="l" rtl="0">
              <a:lnSpc>
                <a:spcPct val="100000"/>
              </a:lnSpc>
              <a:spcBef>
                <a:spcPts val="0"/>
              </a:spcBef>
              <a:spcAft>
                <a:spcPts val="0"/>
              </a:spcAft>
              <a:buSzPts val="1800"/>
              <a:buChar char="■"/>
              <a:defRPr/>
            </a:lvl9pPr>
          </a:lstStyle>
          <a:p>
            <a:endParaRPr/>
          </a:p>
        </p:txBody>
      </p:sp>
      <p:pic>
        <p:nvPicPr>
          <p:cNvPr id="28" name="Google Shape;28;gdf635d3ed2_0_99"/>
          <p:cNvPicPr preferRelativeResize="0"/>
          <p:nvPr/>
        </p:nvPicPr>
        <p:blipFill rotWithShape="1">
          <a:blip r:embed="rId2">
            <a:alphaModFix/>
          </a:blip>
          <a:srcRect/>
          <a:stretch/>
        </p:blipFill>
        <p:spPr>
          <a:xfrm>
            <a:off x="10740573" y="6203400"/>
            <a:ext cx="1166705" cy="414147"/>
          </a:xfrm>
          <a:prstGeom prst="rect">
            <a:avLst/>
          </a:prstGeom>
          <a:noFill/>
          <a:ln>
            <a:noFill/>
          </a:ln>
        </p:spPr>
      </p:pic>
    </p:spTree>
    <p:extLst>
      <p:ext uri="{BB962C8B-B14F-4D97-AF65-F5344CB8AC3E}">
        <p14:creationId xmlns:p14="http://schemas.microsoft.com/office/powerpoint/2010/main" val="30135972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About CCRC">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2">
            <a:alphaModFix/>
          </a:blip>
          <a:srcRect l="48750" r="-48750"/>
          <a:stretch/>
        </p:blipFill>
        <p:spPr>
          <a:xfrm>
            <a:off x="6705606" y="939908"/>
            <a:ext cx="10709097" cy="5376671"/>
          </a:xfrm>
          <a:prstGeom prst="rect">
            <a:avLst/>
          </a:prstGeom>
          <a:noFill/>
          <a:ln>
            <a:noFill/>
          </a:ln>
        </p:spPr>
      </p:pic>
      <p:cxnSp>
        <p:nvCxnSpPr>
          <p:cNvPr id="606" name="Shape 606"/>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07" name="Shape 607"/>
          <p:cNvPicPr preferRelativeResize="0"/>
          <p:nvPr/>
        </p:nvPicPr>
        <p:blipFill rotWithShape="1">
          <a:blip r:embed="rId3">
            <a:alphaModFix/>
          </a:blip>
          <a:srcRect/>
          <a:stretch/>
        </p:blipFill>
        <p:spPr>
          <a:xfrm>
            <a:off x="653626" y="261708"/>
            <a:ext cx="948267" cy="232243"/>
          </a:xfrm>
          <a:prstGeom prst="rect">
            <a:avLst/>
          </a:prstGeom>
          <a:noFill/>
          <a:ln>
            <a:noFill/>
          </a:ln>
        </p:spPr>
      </p:pic>
      <p:cxnSp>
        <p:nvCxnSpPr>
          <p:cNvPr id="608" name="Shape 608"/>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609" name="Shape 609"/>
          <p:cNvCxnSpPr/>
          <p:nvPr/>
        </p:nvCxnSpPr>
        <p:spPr>
          <a:xfrm>
            <a:off x="6705602" y="6319474"/>
            <a:ext cx="5486400" cy="0"/>
          </a:xfrm>
          <a:prstGeom prst="straightConnector1">
            <a:avLst/>
          </a:prstGeom>
          <a:noFill/>
          <a:ln w="38100" cap="flat" cmpd="sng">
            <a:solidFill>
              <a:srgbClr val="0065A4"/>
            </a:solidFill>
            <a:prstDash val="solid"/>
            <a:miter lim="800000"/>
            <a:headEnd type="none" w="med" len="med"/>
            <a:tailEnd type="none" w="med" len="med"/>
          </a:ln>
        </p:spPr>
      </p:cxnSp>
      <p:sp>
        <p:nvSpPr>
          <p:cNvPr id="610" name="Shape 610"/>
          <p:cNvSpPr txBox="1"/>
          <p:nvPr/>
        </p:nvSpPr>
        <p:spPr>
          <a:xfrm>
            <a:off x="566604" y="1526439"/>
            <a:ext cx="5597134" cy="3139200"/>
          </a:xfrm>
          <a:prstGeom prst="rect">
            <a:avLst/>
          </a:prstGeom>
          <a:noFill/>
          <a:ln>
            <a:noFill/>
          </a:ln>
        </p:spPr>
        <p:txBody>
          <a:bodyPr spcFirstLastPara="1" wrap="square" lIns="91420" tIns="45698" rIns="91420" bIns="45698" anchor="t" anchorCtr="0">
            <a:noAutofit/>
          </a:bodyPr>
          <a:lstStyle/>
          <a:p>
            <a:pPr marL="0" marR="0" lvl="0" indent="0" algn="l" rtl="0">
              <a:lnSpc>
                <a:spcPct val="100000"/>
              </a:lnSpc>
              <a:spcBef>
                <a:spcPts val="0"/>
              </a:spcBef>
              <a:spcAft>
                <a:spcPts val="1200"/>
              </a:spcAft>
              <a:buClr>
                <a:schemeClr val="dk1"/>
              </a:buClr>
              <a:buSzPts val="2200"/>
              <a:buFont typeface="Arial"/>
              <a:buNone/>
            </a:pPr>
            <a:r>
              <a:rPr lang="en-US" sz="2000" b="0" i="0" u="none" strike="noStrike" cap="none" dirty="0">
                <a:solidFill>
                  <a:schemeClr val="dk1"/>
                </a:solidFill>
                <a:latin typeface="Arial"/>
                <a:ea typeface="Arial"/>
                <a:cs typeface="Arial"/>
                <a:sym typeface="Arial"/>
              </a:rPr>
              <a:t>Our areas of research include:</a:t>
            </a:r>
          </a:p>
          <a:p>
            <a:pPr marL="342860" marR="0" lvl="0" indent="-342860"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High school to college transitions</a:t>
            </a:r>
          </a:p>
          <a:p>
            <a:pPr marL="342860" marR="0" lvl="0" indent="-342860"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Developmental education &amp; adult basic skills</a:t>
            </a:r>
          </a:p>
          <a:p>
            <a:pPr marL="342860" marR="0" lvl="0" indent="-342860"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Student services &amp; financial aid</a:t>
            </a:r>
          </a:p>
          <a:p>
            <a:pPr marL="342860" marR="0" lvl="0" indent="-342860"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Online learning &amp; instructional technology</a:t>
            </a:r>
          </a:p>
          <a:p>
            <a:pPr marL="342860" marR="0" lvl="0" indent="-342860"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Student persistence, completion, &amp; transfer</a:t>
            </a:r>
          </a:p>
          <a:p>
            <a:pPr marL="342860" marR="0" lvl="0" indent="-342860"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College to career &amp; workforce education</a:t>
            </a:r>
          </a:p>
          <a:p>
            <a:pPr marL="342860" marR="0" lvl="0" indent="-342860"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Improving institutional performance</a:t>
            </a:r>
            <a:endParaRPr sz="2000" dirty="0"/>
          </a:p>
        </p:txBody>
      </p:sp>
      <p:sp>
        <p:nvSpPr>
          <p:cNvPr id="611" name="Shape 611"/>
          <p:cNvSpPr txBox="1"/>
          <p:nvPr/>
        </p:nvSpPr>
        <p:spPr>
          <a:xfrm>
            <a:off x="566603" y="717847"/>
            <a:ext cx="4519200" cy="584700"/>
          </a:xfrm>
          <a:prstGeom prst="rect">
            <a:avLst/>
          </a:prstGeom>
          <a:noFill/>
          <a:ln>
            <a:noFill/>
          </a:ln>
        </p:spPr>
        <p:txBody>
          <a:bodyPr spcFirstLastPara="1" wrap="square" lIns="91420" tIns="45698" rIns="91420" bIns="45698" anchor="t" anchorCtr="0">
            <a:noAutofit/>
          </a:bodyPr>
          <a:lstStyle/>
          <a:p>
            <a:pPr marL="0" marR="0" lvl="0" indent="0" algn="l" rtl="0">
              <a:spcBef>
                <a:spcPts val="0"/>
              </a:spcBef>
              <a:spcAft>
                <a:spcPts val="0"/>
              </a:spcAft>
              <a:buNone/>
            </a:pPr>
            <a:r>
              <a:rPr lang="en-US" sz="3200" b="1" i="0" u="none" strike="noStrike" cap="none">
                <a:solidFill>
                  <a:schemeClr val="dk1"/>
                </a:solidFill>
                <a:latin typeface="Arial"/>
                <a:ea typeface="Arial"/>
                <a:cs typeface="Arial"/>
                <a:sym typeface="Arial"/>
              </a:rPr>
              <a:t>About CCRC</a:t>
            </a:r>
            <a:endParaRPr sz="1100"/>
          </a:p>
        </p:txBody>
      </p:sp>
    </p:spTree>
    <p:extLst>
      <p:ext uri="{BB962C8B-B14F-4D97-AF65-F5344CB8AC3E}">
        <p14:creationId xmlns:p14="http://schemas.microsoft.com/office/powerpoint/2010/main" val="14927711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7"/>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2251"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14" name="Shape 614"/>
          <p:cNvSpPr>
            <a:spLocks noGrp="1"/>
          </p:cNvSpPr>
          <p:nvPr>
            <p:ph type="chart" idx="2"/>
          </p:nvPr>
        </p:nvSpPr>
        <p:spPr>
          <a:xfrm>
            <a:off x="566607" y="1475114"/>
            <a:ext cx="11102800" cy="49911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5" name="Shape 615"/>
          <p:cNvSpPr txBox="1">
            <a:spLocks noGrp="1"/>
          </p:cNvSpPr>
          <p:nvPr>
            <p:ph type="body" idx="1"/>
          </p:nvPr>
        </p:nvSpPr>
        <p:spPr>
          <a:xfrm>
            <a:off x="566604" y="6493242"/>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cxnSp>
        <p:nvCxnSpPr>
          <p:cNvPr id="616" name="Shape 616"/>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17" name="Shape 617"/>
          <p:cNvPicPr preferRelativeResize="0"/>
          <p:nvPr/>
        </p:nvPicPr>
        <p:blipFill rotWithShape="1">
          <a:blip r:embed="rId2">
            <a:alphaModFix/>
          </a:blip>
          <a:srcRect/>
          <a:stretch/>
        </p:blipFill>
        <p:spPr>
          <a:xfrm>
            <a:off x="653626" y="261708"/>
            <a:ext cx="948267" cy="232243"/>
          </a:xfrm>
          <a:prstGeom prst="rect">
            <a:avLst/>
          </a:prstGeom>
          <a:noFill/>
          <a:ln>
            <a:noFill/>
          </a:ln>
        </p:spPr>
      </p:pic>
      <p:cxnSp>
        <p:nvCxnSpPr>
          <p:cNvPr id="618" name="Shape 618"/>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41741376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619"/>
        <p:cNvGrpSpPr/>
        <p:nvPr/>
      </p:nvGrpSpPr>
      <p:grpSpPr>
        <a:xfrm>
          <a:off x="0" y="0"/>
          <a:ext cx="0" cy="0"/>
          <a:chOff x="0" y="0"/>
          <a:chExt cx="0" cy="0"/>
        </a:xfrm>
      </p:grpSpPr>
      <p:sp>
        <p:nvSpPr>
          <p:cNvPr id="620" name="Shape 620"/>
          <p:cNvSpPr/>
          <p:nvPr/>
        </p:nvSpPr>
        <p:spPr>
          <a:xfrm>
            <a:off x="0" y="4872042"/>
            <a:ext cx="12192000" cy="1986000"/>
          </a:xfrm>
          <a:prstGeom prst="rect">
            <a:avLst/>
          </a:prstGeom>
          <a:solidFill>
            <a:srgbClr val="0065A4"/>
          </a:solidFill>
          <a:ln>
            <a:noFill/>
          </a:ln>
        </p:spPr>
        <p:txBody>
          <a:bodyPr spcFirstLastPara="1" wrap="square" lIns="91420" tIns="45698" rIns="91420" bIns="45698"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621" name="Shape 621"/>
          <p:cNvSpPr txBox="1">
            <a:spLocks noGrp="1"/>
          </p:cNvSpPr>
          <p:nvPr>
            <p:ph type="ctrTitle"/>
          </p:nvPr>
        </p:nvSpPr>
        <p:spPr>
          <a:xfrm>
            <a:off x="591095" y="1604570"/>
            <a:ext cx="11078000" cy="701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cxnSp>
        <p:nvCxnSpPr>
          <p:cNvPr id="622" name="Shape 622"/>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23" name="Shape 623"/>
          <p:cNvPicPr preferRelativeResize="0"/>
          <p:nvPr/>
        </p:nvPicPr>
        <p:blipFill rotWithShape="1">
          <a:blip r:embed="rId2">
            <a:alphaModFix/>
          </a:blip>
          <a:srcRect/>
          <a:stretch/>
        </p:blipFill>
        <p:spPr>
          <a:xfrm>
            <a:off x="549186" y="235782"/>
            <a:ext cx="3778255" cy="777091"/>
          </a:xfrm>
          <a:prstGeom prst="rect">
            <a:avLst/>
          </a:prstGeom>
          <a:noFill/>
          <a:ln>
            <a:noFill/>
          </a:ln>
        </p:spPr>
      </p:pic>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p:nvPr>
        </p:nvSpPr>
        <p:spPr>
          <a:xfrm>
            <a:off x="591092" y="5056294"/>
            <a:ext cx="10782400" cy="3969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0A2B6"/>
              </a:buClr>
              <a:buSzPts val="2200"/>
              <a:buFont typeface="Arial"/>
              <a:buNone/>
              <a:defRPr sz="22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626" name="Shape 626"/>
          <p:cNvSpPr/>
          <p:nvPr/>
        </p:nvSpPr>
        <p:spPr>
          <a:xfrm>
            <a:off x="0" y="4872042"/>
            <a:ext cx="12192000" cy="1986000"/>
          </a:xfrm>
          <a:prstGeom prst="rect">
            <a:avLst/>
          </a:prstGeom>
          <a:solidFill>
            <a:srgbClr val="0065A4"/>
          </a:solidFill>
          <a:ln>
            <a:noFill/>
          </a:ln>
        </p:spPr>
        <p:txBody>
          <a:bodyPr spcFirstLastPara="1" wrap="square" lIns="91420" tIns="45698" rIns="91420" bIns="45698"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cxnSp>
        <p:nvCxnSpPr>
          <p:cNvPr id="627" name="Shape 627"/>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28" name="Shape 628"/>
          <p:cNvPicPr preferRelativeResize="0"/>
          <p:nvPr/>
        </p:nvPicPr>
        <p:blipFill rotWithShape="1">
          <a:blip r:embed="rId2">
            <a:alphaModFix/>
          </a:blip>
          <a:srcRect/>
          <a:stretch/>
        </p:blipFill>
        <p:spPr>
          <a:xfrm>
            <a:off x="549186" y="235782"/>
            <a:ext cx="3778255" cy="777091"/>
          </a:xfrm>
          <a:prstGeom prst="rect">
            <a:avLst/>
          </a:prstGeom>
          <a:noFill/>
          <a:ln>
            <a:noFill/>
          </a:ln>
        </p:spPr>
      </p:pic>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104248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567271" y="1554944"/>
            <a:ext cx="11154800" cy="1757400"/>
          </a:xfrm>
          <a:prstGeom prst="rect">
            <a:avLst/>
          </a:prstGeom>
          <a:noFill/>
          <a:ln>
            <a:noFill/>
          </a:ln>
        </p:spPr>
        <p:txBody>
          <a:bodyPr spcFirstLastPara="1" wrap="square" lIns="91425" tIns="91425" rIns="91425" bIns="91425" anchor="t" anchorCtr="0"/>
          <a:lstStyle>
            <a:lvl1pPr marL="457149" marR="0" lvl="0" indent="-406353" algn="l" rtl="0">
              <a:lnSpc>
                <a:spcPct val="90000"/>
              </a:lnSpc>
              <a:spcBef>
                <a:spcPts val="1000"/>
              </a:spcBef>
              <a:spcAft>
                <a:spcPts val="0"/>
              </a:spcAft>
              <a:buClr>
                <a:srgbClr val="30A2B6"/>
              </a:buClr>
              <a:buSzPts val="2800"/>
              <a:buFont typeface="Arial"/>
              <a:buChar char="•"/>
              <a:defRPr sz="2530" b="0" i="0" u="none" strike="noStrike" cap="none">
                <a:solidFill>
                  <a:schemeClr val="dk1"/>
                </a:solidFill>
                <a:latin typeface="Arial"/>
                <a:ea typeface="Arial"/>
                <a:cs typeface="Arial"/>
                <a:sym typeface="Arial"/>
              </a:defRPr>
            </a:lvl1pPr>
            <a:lvl2pPr marL="914294" marR="0" lvl="1" indent="-380955"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442" marR="0" lvl="2" indent="-35556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588" marR="0" lvl="3"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5734" marR="0" lvl="4"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32" name="Shape 632"/>
          <p:cNvSpPr txBox="1">
            <a:spLocks noGrp="1"/>
          </p:cNvSpPr>
          <p:nvPr>
            <p:ph type="title"/>
          </p:nvPr>
        </p:nvSpPr>
        <p:spPr>
          <a:xfrm>
            <a:off x="566605" y="756698"/>
            <a:ext cx="11154800" cy="141164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cxnSp>
        <p:nvCxnSpPr>
          <p:cNvPr id="633" name="Shape 633"/>
          <p:cNvCxnSpPr/>
          <p:nvPr/>
        </p:nvCxnSpPr>
        <p:spPr>
          <a:xfrm>
            <a:off x="1734859" y="377826"/>
            <a:ext cx="10579200" cy="0"/>
          </a:xfrm>
          <a:prstGeom prst="straightConnector1">
            <a:avLst/>
          </a:prstGeom>
          <a:noFill/>
          <a:ln w="38100" cap="flat" cmpd="sng">
            <a:solidFill>
              <a:srgbClr val="0065A4"/>
            </a:solidFill>
            <a:prstDash val="solid"/>
            <a:miter lim="800000"/>
            <a:headEnd type="none" w="med" len="med"/>
            <a:tailEnd type="none" w="med" len="med"/>
          </a:ln>
        </p:spPr>
      </p:cxnSp>
      <p:pic>
        <p:nvPicPr>
          <p:cNvPr id="634" name="Shape 634"/>
          <p:cNvPicPr preferRelativeResize="0"/>
          <p:nvPr/>
        </p:nvPicPr>
        <p:blipFill rotWithShape="1">
          <a:blip r:embed="rId2">
            <a:alphaModFix/>
          </a:blip>
          <a:srcRect/>
          <a:stretch/>
        </p:blipFill>
        <p:spPr>
          <a:xfrm>
            <a:off x="653626" y="261708"/>
            <a:ext cx="948267" cy="232243"/>
          </a:xfrm>
          <a:prstGeom prst="rect">
            <a:avLst/>
          </a:prstGeom>
          <a:noFill/>
          <a:ln>
            <a:noFill/>
          </a:ln>
        </p:spPr>
      </p:pic>
      <p:cxnSp>
        <p:nvCxnSpPr>
          <p:cNvPr id="635" name="Shape 635"/>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36" name="Shape 636"/>
          <p:cNvSpPr txBox="1">
            <a:spLocks noGrp="1"/>
          </p:cNvSpPr>
          <p:nvPr>
            <p:ph type="body" idx="2"/>
          </p:nvPr>
        </p:nvSpPr>
        <p:spPr>
          <a:xfrm>
            <a:off x="566605" y="6493242"/>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5824380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Title - Photo or Infographic - Additional Content Below">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93242"/>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39" name="Shape 639"/>
          <p:cNvSpPr txBox="1">
            <a:spLocks noGrp="1"/>
          </p:cNvSpPr>
          <p:nvPr>
            <p:ph type="title"/>
          </p:nvPr>
        </p:nvSpPr>
        <p:spPr>
          <a:xfrm>
            <a:off x="566605" y="756699"/>
            <a:ext cx="11154800" cy="1777236"/>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40" name="Shape 640"/>
          <p:cNvSpPr txBox="1">
            <a:spLocks noGrp="1"/>
          </p:cNvSpPr>
          <p:nvPr>
            <p:ph type="body" idx="2"/>
          </p:nvPr>
        </p:nvSpPr>
        <p:spPr>
          <a:xfrm>
            <a:off x="566605" y="4558146"/>
            <a:ext cx="11154800" cy="1935000"/>
          </a:xfrm>
          <a:prstGeom prst="rect">
            <a:avLst/>
          </a:prstGeom>
          <a:noFill/>
          <a:ln>
            <a:noFill/>
          </a:ln>
        </p:spPr>
        <p:txBody>
          <a:bodyPr spcFirstLastPara="1" wrap="square" lIns="91425" tIns="91425" rIns="91425" bIns="91425" anchor="t" anchorCtr="0"/>
          <a:lstStyle>
            <a:lvl1pPr marL="457149" marR="0" lvl="0" indent="-228574" algn="l" rtl="0">
              <a:lnSpc>
                <a:spcPct val="90000"/>
              </a:lnSpc>
              <a:spcBef>
                <a:spcPts val="1000"/>
              </a:spcBef>
              <a:spcAft>
                <a:spcPts val="0"/>
              </a:spcAft>
              <a:buClr>
                <a:srgbClr val="30A2B6"/>
              </a:buClr>
              <a:buSzPts val="2200"/>
              <a:buFont typeface="Arial"/>
              <a:buNone/>
              <a:defRPr sz="22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41" name="Shape 641"/>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6" y="261708"/>
            <a:ext cx="948267" cy="232243"/>
          </a:xfrm>
          <a:prstGeom prst="rect">
            <a:avLst/>
          </a:prstGeom>
          <a:noFill/>
          <a:ln>
            <a:noFill/>
          </a:ln>
        </p:spPr>
      </p:pic>
      <p:cxnSp>
        <p:nvCxnSpPr>
          <p:cNvPr id="643" name="Shape 643"/>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44" name="Shape 644"/>
          <p:cNvSpPr txBox="1">
            <a:spLocks noGrp="1"/>
          </p:cNvSpPr>
          <p:nvPr>
            <p:ph type="body" idx="3"/>
          </p:nvPr>
        </p:nvSpPr>
        <p:spPr>
          <a:xfrm>
            <a:off x="567271" y="1555755"/>
            <a:ext cx="11154800" cy="2808300"/>
          </a:xfrm>
          <a:prstGeom prst="rect">
            <a:avLst/>
          </a:prstGeom>
          <a:noFill/>
          <a:ln>
            <a:noFill/>
          </a:ln>
        </p:spPr>
        <p:txBody>
          <a:bodyPr spcFirstLastPara="1" wrap="square" lIns="91425" tIns="91425" rIns="91425" bIns="91425" anchor="t" anchorCtr="0"/>
          <a:lstStyle>
            <a:lvl1pPr marL="457149" marR="0" lvl="0" indent="-228574" algn="l" rtl="0">
              <a:lnSpc>
                <a:spcPct val="90000"/>
              </a:lnSpc>
              <a:spcBef>
                <a:spcPts val="1000"/>
              </a:spcBef>
              <a:spcAft>
                <a:spcPts val="0"/>
              </a:spcAft>
              <a:buClr>
                <a:srgbClr val="30A2B6"/>
              </a:buClr>
              <a:buSzPts val="2200"/>
              <a:buFont typeface="Arial"/>
              <a:buNone/>
              <a:defRPr sz="2200" b="0" i="0" u="none" strike="noStrike" cap="none">
                <a:solidFill>
                  <a:schemeClr val="dk1"/>
                </a:solidFill>
                <a:latin typeface="Arial"/>
                <a:ea typeface="Arial"/>
                <a:cs typeface="Arial"/>
                <a:sym typeface="Arial"/>
              </a:defRPr>
            </a:lvl1pPr>
            <a:lvl2pPr marL="914294" marR="0" lvl="1" indent="-380955"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442" marR="0" lvl="2" indent="-35556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588" marR="0" lvl="3"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5734" marR="0" lvl="4"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841792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Shape 645"/>
        <p:cNvGrpSpPr/>
        <p:nvPr/>
      </p:nvGrpSpPr>
      <p:grpSpPr>
        <a:xfrm>
          <a:off x="0" y="0"/>
          <a:ext cx="0" cy="0"/>
          <a:chOff x="0" y="0"/>
          <a:chExt cx="0" cy="0"/>
        </a:xfrm>
      </p:grpSpPr>
      <p:sp>
        <p:nvSpPr>
          <p:cNvPr id="646" name="Shape 646"/>
          <p:cNvSpPr/>
          <p:nvPr/>
        </p:nvSpPr>
        <p:spPr>
          <a:xfrm>
            <a:off x="0" y="0"/>
            <a:ext cx="12192000" cy="6858000"/>
          </a:xfrm>
          <a:prstGeom prst="rect">
            <a:avLst/>
          </a:prstGeom>
          <a:solidFill>
            <a:schemeClr val="dk2"/>
          </a:solidFill>
          <a:ln w="12700" cap="flat" cmpd="sng">
            <a:solidFill>
              <a:srgbClr val="004976"/>
            </a:solidFill>
            <a:prstDash val="solid"/>
            <a:miter lim="800000"/>
            <a:headEnd type="none" w="med" len="med"/>
            <a:tailEnd type="none" w="med" len="med"/>
          </a:ln>
        </p:spPr>
        <p:txBody>
          <a:bodyPr spcFirstLastPara="1" wrap="square" lIns="91420" tIns="45698" rIns="91420" bIns="45698"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Shape 647"/>
          <p:cNvSpPr txBox="1">
            <a:spLocks noGrp="1"/>
          </p:cNvSpPr>
          <p:nvPr>
            <p:ph type="title"/>
          </p:nvPr>
        </p:nvSpPr>
        <p:spPr>
          <a:xfrm>
            <a:off x="566608" y="3860751"/>
            <a:ext cx="10911200" cy="701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8" name="Shape 648"/>
          <p:cNvSpPr txBox="1">
            <a:spLocks noGrp="1"/>
          </p:cNvSpPr>
          <p:nvPr>
            <p:ph type="body" idx="1"/>
          </p:nvPr>
        </p:nvSpPr>
        <p:spPr>
          <a:xfrm>
            <a:off x="566608" y="4589466"/>
            <a:ext cx="10911200" cy="1500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2400"/>
              <a:buFont typeface="Arial"/>
              <a:buNone/>
              <a:defRPr sz="2400" b="0" i="0" u="none" strike="noStrike" cap="none">
                <a:solidFill>
                  <a:schemeClr val="lt1"/>
                </a:solidFill>
                <a:latin typeface="Arial"/>
                <a:ea typeface="Arial"/>
                <a:cs typeface="Arial"/>
                <a:sym typeface="Arial"/>
              </a:defRPr>
            </a:lvl1pPr>
            <a:lvl2pPr marL="914294" marR="0" lvl="1" indent="-228574"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442" marR="0" lvl="2" indent="-228574"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588" marR="0" lvl="3" indent="-22857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5734" marR="0" lvl="4" indent="-22857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2882" marR="0" lvl="5" indent="-22857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028" marR="0" lvl="6" indent="-22857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177" marR="0" lvl="7" indent="-22857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326" marR="0" lvl="8" indent="-22857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dirty="0"/>
          </a:p>
        </p:txBody>
      </p:sp>
      <p:cxnSp>
        <p:nvCxnSpPr>
          <p:cNvPr id="649" name="Shape 649"/>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0" name="Shape 650"/>
          <p:cNvPicPr preferRelativeResize="0"/>
          <p:nvPr/>
        </p:nvPicPr>
        <p:blipFill rotWithShape="1">
          <a:blip r:embed="rId2">
            <a:alphaModFix/>
          </a:blip>
          <a:srcRect/>
          <a:stretch/>
        </p:blipFill>
        <p:spPr>
          <a:xfrm>
            <a:off x="653626" y="261708"/>
            <a:ext cx="948267" cy="232243"/>
          </a:xfrm>
          <a:prstGeom prst="rect">
            <a:avLst/>
          </a:prstGeom>
          <a:noFill/>
          <a:ln>
            <a:noFill/>
          </a:ln>
        </p:spPr>
      </p:pic>
      <p:cxnSp>
        <p:nvCxnSpPr>
          <p:cNvPr id="651" name="Shape 651"/>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8" name="Shape 641">
            <a:extLst>
              <a:ext uri="{FF2B5EF4-FFF2-40B4-BE49-F238E27FC236}">
                <a16:creationId xmlns:a16="http://schemas.microsoft.com/office/drawing/2014/main" id="{9B20BA1B-887B-174C-8CB0-37B31B39113D}"/>
              </a:ext>
            </a:extLst>
          </p:cNvPr>
          <p:cNvCxnSpPr/>
          <p:nvPr userDrawn="1"/>
        </p:nvCxnSpPr>
        <p:spPr>
          <a:xfrm>
            <a:off x="1734864" y="368856"/>
            <a:ext cx="10457200" cy="0"/>
          </a:xfrm>
          <a:prstGeom prst="straightConnector1">
            <a:avLst/>
          </a:prstGeom>
          <a:noFill/>
          <a:ln w="38100" cap="flat" cmpd="sng">
            <a:solidFill>
              <a:schemeClr val="bg1"/>
            </a:solidFill>
            <a:prstDash val="solid"/>
            <a:miter lim="800000"/>
            <a:headEnd type="none" w="med" len="med"/>
            <a:tailEnd type="none" w="med" len="med"/>
          </a:ln>
        </p:spPr>
      </p:cxnSp>
      <p:pic>
        <p:nvPicPr>
          <p:cNvPr id="9" name="Shape 642">
            <a:extLst>
              <a:ext uri="{FF2B5EF4-FFF2-40B4-BE49-F238E27FC236}">
                <a16:creationId xmlns:a16="http://schemas.microsoft.com/office/drawing/2014/main" id="{13BCC4FB-204A-8745-BC9C-341852AB75B5}"/>
              </a:ext>
            </a:extLst>
          </p:cNvPr>
          <p:cNvPicPr preferRelativeResize="0"/>
          <p:nvPr userDrawn="1"/>
        </p:nvPicPr>
        <p:blipFill>
          <a:blip r:embed="rId3"/>
          <a:stretch>
            <a:fillRect/>
          </a:stretch>
        </p:blipFill>
        <p:spPr>
          <a:xfrm>
            <a:off x="653626" y="269830"/>
            <a:ext cx="948267" cy="198055"/>
          </a:xfrm>
          <a:prstGeom prst="rect">
            <a:avLst/>
          </a:prstGeom>
          <a:noFill/>
          <a:ln>
            <a:noFill/>
          </a:ln>
        </p:spPr>
      </p:pic>
      <p:cxnSp>
        <p:nvCxnSpPr>
          <p:cNvPr id="10" name="Shape 643">
            <a:extLst>
              <a:ext uri="{FF2B5EF4-FFF2-40B4-BE49-F238E27FC236}">
                <a16:creationId xmlns:a16="http://schemas.microsoft.com/office/drawing/2014/main" id="{6C972082-3B63-5443-BA2C-3601AA6CE345}"/>
              </a:ext>
            </a:extLst>
          </p:cNvPr>
          <p:cNvCxnSpPr/>
          <p:nvPr userDrawn="1"/>
        </p:nvCxnSpPr>
        <p:spPr>
          <a:xfrm>
            <a:off x="2" y="368856"/>
            <a:ext cx="495600" cy="0"/>
          </a:xfrm>
          <a:prstGeom prst="straightConnector1">
            <a:avLst/>
          </a:prstGeom>
          <a:noFill/>
          <a:ln w="38100" cap="flat" cmpd="sng">
            <a:solidFill>
              <a:schemeClr val="bg1"/>
            </a:solidFill>
            <a:prstDash val="solid"/>
            <a:miter lim="800000"/>
            <a:headEnd type="none" w="med" len="med"/>
            <a:tailEnd type="none" w="med" len="med"/>
          </a:ln>
        </p:spPr>
      </p:cxnSp>
    </p:spTree>
    <p:extLst>
      <p:ext uri="{BB962C8B-B14F-4D97-AF65-F5344CB8AC3E}">
        <p14:creationId xmlns:p14="http://schemas.microsoft.com/office/powerpoint/2010/main" val="2506499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2">
  <p:cSld name="Content with Caption 2">
    <p:bg>
      <p:bgPr>
        <a:solidFill>
          <a:srgbClr val="196872"/>
        </a:solidFill>
        <a:effectLst/>
      </p:bgPr>
    </p:bg>
    <p:spTree>
      <p:nvGrpSpPr>
        <p:cNvPr id="1" name="Shape 244"/>
        <p:cNvGrpSpPr/>
        <p:nvPr/>
      </p:nvGrpSpPr>
      <p:grpSpPr>
        <a:xfrm>
          <a:off x="0" y="0"/>
          <a:ext cx="0" cy="0"/>
          <a:chOff x="0" y="0"/>
          <a:chExt cx="0" cy="0"/>
        </a:xfrm>
      </p:grpSpPr>
      <p:sp>
        <p:nvSpPr>
          <p:cNvPr id="245" name="Google Shape;245;gb6d4e53306_0_297"/>
          <p:cNvSpPr txBox="1">
            <a:spLocks noGrp="1"/>
          </p:cNvSpPr>
          <p:nvPr>
            <p:ph type="body" idx="1"/>
          </p:nvPr>
        </p:nvSpPr>
        <p:spPr>
          <a:xfrm>
            <a:off x="6715627" y="3946525"/>
            <a:ext cx="4673700" cy="1458900"/>
          </a:xfrm>
          <a:prstGeom prst="rect">
            <a:avLst/>
          </a:prstGeom>
          <a:noFill/>
          <a:ln>
            <a:noFill/>
          </a:ln>
        </p:spPr>
        <p:txBody>
          <a:bodyPr spcFirstLastPara="1" wrap="square" lIns="0" tIns="45700" rIns="0"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228600" algn="l" rtl="0">
              <a:lnSpc>
                <a:spcPct val="90000"/>
              </a:lnSpc>
              <a:spcBef>
                <a:spcPts val="500"/>
              </a:spcBef>
              <a:spcAft>
                <a:spcPts val="0"/>
              </a:spcAft>
              <a:buClr>
                <a:schemeClr val="lt1"/>
              </a:buClr>
              <a:buSzPts val="2000"/>
              <a:buNone/>
              <a:defRPr>
                <a:solidFill>
                  <a:schemeClr val="lt1"/>
                </a:solidFill>
              </a:defRPr>
            </a:lvl3pPr>
            <a:lvl4pPr marL="1828800" lvl="3" indent="-228600" algn="l" rtl="0">
              <a:lnSpc>
                <a:spcPct val="90000"/>
              </a:lnSpc>
              <a:spcBef>
                <a:spcPts val="500"/>
              </a:spcBef>
              <a:spcAft>
                <a:spcPts val="0"/>
              </a:spcAft>
              <a:buClr>
                <a:schemeClr val="lt1"/>
              </a:buClr>
              <a:buSzPts val="1800"/>
              <a:buNone/>
              <a:defRPr>
                <a:solidFill>
                  <a:schemeClr val="lt1"/>
                </a:solidFill>
              </a:defRPr>
            </a:lvl4pPr>
            <a:lvl5pPr marL="2286000" lvl="4" indent="-228600" algn="l" rtl="0">
              <a:lnSpc>
                <a:spcPct val="90000"/>
              </a:lnSpc>
              <a:spcBef>
                <a:spcPts val="500"/>
              </a:spcBef>
              <a:spcAft>
                <a:spcPts val="0"/>
              </a:spcAft>
              <a:buClr>
                <a:schemeClr val="lt1"/>
              </a:buClr>
              <a:buSzPts val="1800"/>
              <a:buNone/>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46" name="Google Shape;246;gb6d4e53306_0_297"/>
          <p:cNvCxnSpPr/>
          <p:nvPr/>
        </p:nvCxnSpPr>
        <p:spPr>
          <a:xfrm>
            <a:off x="6820018" y="3721769"/>
            <a:ext cx="4650000" cy="0"/>
          </a:xfrm>
          <a:prstGeom prst="straightConnector1">
            <a:avLst/>
          </a:prstGeom>
          <a:noFill/>
          <a:ln w="28575" cap="flat" cmpd="sng">
            <a:solidFill>
              <a:schemeClr val="lt1"/>
            </a:solidFill>
            <a:prstDash val="solid"/>
            <a:miter lim="800000"/>
            <a:headEnd type="none" w="sm" len="sm"/>
            <a:tailEnd type="none" w="sm" len="sm"/>
          </a:ln>
        </p:spPr>
      </p:cxnSp>
      <p:sp>
        <p:nvSpPr>
          <p:cNvPr id="247" name="Google Shape;247;gb6d4e53306_0_297"/>
          <p:cNvSpPr txBox="1">
            <a:spLocks noGrp="1"/>
          </p:cNvSpPr>
          <p:nvPr>
            <p:ph type="body" idx="2"/>
          </p:nvPr>
        </p:nvSpPr>
        <p:spPr>
          <a:xfrm>
            <a:off x="6820018" y="2643312"/>
            <a:ext cx="4650000" cy="785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8" name="Google Shape;248;gb6d4e53306_0_297"/>
          <p:cNvSpPr>
            <a:spLocks noGrp="1"/>
          </p:cNvSpPr>
          <p:nvPr>
            <p:ph type="pic" idx="3"/>
          </p:nvPr>
        </p:nvSpPr>
        <p:spPr>
          <a:xfrm>
            <a:off x="595681" y="673100"/>
            <a:ext cx="55353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Chart with Pullout Number">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567268" y="3636967"/>
            <a:ext cx="5128800" cy="2082900"/>
          </a:xfrm>
          <a:prstGeom prst="rect">
            <a:avLst/>
          </a:prstGeom>
          <a:noFill/>
          <a:ln>
            <a:noFill/>
          </a:ln>
        </p:spPr>
        <p:txBody>
          <a:bodyPr spcFirstLastPara="1" wrap="square" lIns="91425" tIns="91425" rIns="91425" bIns="91425" anchor="t" anchorCtr="0"/>
          <a:lstStyle>
            <a:lvl1pPr marL="457149" marR="0" lvl="0" indent="-228574"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Shape 654"/>
          <p:cNvSpPr txBox="1">
            <a:spLocks noGrp="1"/>
          </p:cNvSpPr>
          <p:nvPr>
            <p:ph type="body" idx="2"/>
          </p:nvPr>
        </p:nvSpPr>
        <p:spPr>
          <a:xfrm>
            <a:off x="567268" y="2184401"/>
            <a:ext cx="5128800" cy="1097100"/>
          </a:xfrm>
          <a:prstGeom prst="rect">
            <a:avLst/>
          </a:prstGeom>
          <a:noFill/>
          <a:ln>
            <a:noFill/>
          </a:ln>
        </p:spPr>
        <p:txBody>
          <a:bodyPr spcFirstLastPara="1" wrap="square" lIns="91425" tIns="91425" rIns="91425" bIns="91425" anchor="t" anchorCtr="0"/>
          <a:lstStyle>
            <a:lvl1pPr marL="457149" marR="0" lvl="0" indent="-228574" algn="ctr" rtl="0">
              <a:lnSpc>
                <a:spcPct val="90000"/>
              </a:lnSpc>
              <a:spcBef>
                <a:spcPts val="1000"/>
              </a:spcBef>
              <a:spcAft>
                <a:spcPts val="0"/>
              </a:spcAft>
              <a:buClr>
                <a:srgbClr val="30A2B6"/>
              </a:buClr>
              <a:buSzPts val="7200"/>
              <a:buFont typeface="Arial"/>
              <a:buNone/>
              <a:defRPr sz="7200" b="1" i="0" u="none" strike="noStrike" cap="none">
                <a:solidFill>
                  <a:schemeClr val="lt2"/>
                </a:solidFill>
                <a:latin typeface="Arial"/>
                <a:ea typeface="Arial"/>
                <a:cs typeface="Arial"/>
                <a:sym typeface="Arial"/>
              </a:defRPr>
            </a:lvl1pPr>
            <a:lvl2pPr marL="914294" marR="0" lvl="1" indent="-228574" algn="l" rtl="0">
              <a:lnSpc>
                <a:spcPct val="90000"/>
              </a:lnSpc>
              <a:spcBef>
                <a:spcPts val="5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2pPr>
            <a:lvl3pPr marL="1371442" marR="0" lvl="2" indent="-228574" algn="l" rtl="0">
              <a:lnSpc>
                <a:spcPct val="90000"/>
              </a:lnSpc>
              <a:spcBef>
                <a:spcPts val="500"/>
              </a:spcBef>
              <a:spcAft>
                <a:spcPts val="0"/>
              </a:spcAft>
              <a:buClr>
                <a:schemeClr val="lt2"/>
              </a:buClr>
              <a:buSzPts val="2000"/>
              <a:buFont typeface="Arial"/>
              <a:buNone/>
              <a:defRPr sz="2000" b="1" i="0" u="none" strike="noStrike" cap="none">
                <a:solidFill>
                  <a:schemeClr val="lt2"/>
                </a:solidFill>
                <a:latin typeface="Arial"/>
                <a:ea typeface="Arial"/>
                <a:cs typeface="Arial"/>
                <a:sym typeface="Arial"/>
              </a:defRPr>
            </a:lvl3pPr>
            <a:lvl4pPr marL="1828588" marR="0" lvl="3" indent="-228574" algn="l" rtl="0">
              <a:lnSpc>
                <a:spcPct val="90000"/>
              </a:lnSpc>
              <a:spcBef>
                <a:spcPts val="50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4pPr>
            <a:lvl5pPr marL="2285734" marR="0" lvl="4" indent="-228574" algn="l" rtl="0">
              <a:lnSpc>
                <a:spcPct val="90000"/>
              </a:lnSpc>
              <a:spcBef>
                <a:spcPts val="50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5" name="Shape 655"/>
          <p:cNvSpPr txBox="1">
            <a:spLocks noGrp="1"/>
          </p:cNvSpPr>
          <p:nvPr>
            <p:ph type="title"/>
          </p:nvPr>
        </p:nvSpPr>
        <p:spPr>
          <a:xfrm>
            <a:off x="566603" y="760146"/>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56" name="Shape 656"/>
          <p:cNvSpPr txBox="1">
            <a:spLocks noGrp="1"/>
          </p:cNvSpPr>
          <p:nvPr>
            <p:ph type="body" idx="3"/>
          </p:nvPr>
        </p:nvSpPr>
        <p:spPr>
          <a:xfrm>
            <a:off x="566604" y="6493242"/>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57" name="Shape 657"/>
          <p:cNvSpPr>
            <a:spLocks noGrp="1"/>
          </p:cNvSpPr>
          <p:nvPr>
            <p:ph type="chart" idx="4"/>
          </p:nvPr>
        </p:nvSpPr>
        <p:spPr>
          <a:xfrm>
            <a:off x="6288620" y="1476377"/>
            <a:ext cx="5380400" cy="4819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58" name="Shape 658"/>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9" name="Shape 659"/>
          <p:cNvPicPr preferRelativeResize="0"/>
          <p:nvPr/>
        </p:nvPicPr>
        <p:blipFill rotWithShape="1">
          <a:blip r:embed="rId2">
            <a:alphaModFix/>
          </a:blip>
          <a:srcRect/>
          <a:stretch/>
        </p:blipFill>
        <p:spPr>
          <a:xfrm>
            <a:off x="653626" y="261708"/>
            <a:ext cx="948267" cy="232243"/>
          </a:xfrm>
          <a:prstGeom prst="rect">
            <a:avLst/>
          </a:prstGeom>
          <a:noFill/>
          <a:ln>
            <a:noFill/>
          </a:ln>
        </p:spPr>
      </p:pic>
      <p:cxnSp>
        <p:nvCxnSpPr>
          <p:cNvPr id="660" name="Shape 660"/>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8897086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Chart &amp; Title - Vertical">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566608" y="610066"/>
            <a:ext cx="2995600" cy="5767051"/>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800"/>
              <a:buFont typeface="Arial"/>
              <a:buNone/>
              <a:defRPr sz="2251"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63" name="Shape 663"/>
          <p:cNvSpPr>
            <a:spLocks noGrp="1"/>
          </p:cNvSpPr>
          <p:nvPr>
            <p:ph type="chart" idx="2"/>
          </p:nvPr>
        </p:nvSpPr>
        <p:spPr>
          <a:xfrm>
            <a:off x="3752855" y="627021"/>
            <a:ext cx="8178000" cy="57501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4" name="Shape 664"/>
          <p:cNvSpPr txBox="1">
            <a:spLocks noGrp="1"/>
          </p:cNvSpPr>
          <p:nvPr>
            <p:ph type="body" idx="1"/>
          </p:nvPr>
        </p:nvSpPr>
        <p:spPr>
          <a:xfrm>
            <a:off x="566604" y="6493242"/>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cxnSp>
        <p:nvCxnSpPr>
          <p:cNvPr id="665" name="Shape 665"/>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66" name="Shape 666"/>
          <p:cNvPicPr preferRelativeResize="0"/>
          <p:nvPr/>
        </p:nvPicPr>
        <p:blipFill rotWithShape="1">
          <a:blip r:embed="rId2">
            <a:alphaModFix/>
          </a:blip>
          <a:srcRect/>
          <a:stretch/>
        </p:blipFill>
        <p:spPr>
          <a:xfrm>
            <a:off x="653626" y="261708"/>
            <a:ext cx="948267" cy="232243"/>
          </a:xfrm>
          <a:prstGeom prst="rect">
            <a:avLst/>
          </a:prstGeom>
          <a:noFill/>
          <a:ln>
            <a:noFill/>
          </a:ln>
        </p:spPr>
      </p:pic>
      <p:cxnSp>
        <p:nvCxnSpPr>
          <p:cNvPr id="667" name="Shape 667"/>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7432638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Pull Quote">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4554539" y="3093213"/>
            <a:ext cx="6646800" cy="978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70" name="Shape 670"/>
          <p:cNvSpPr txBox="1">
            <a:spLocks noGrp="1"/>
          </p:cNvSpPr>
          <p:nvPr>
            <p:ph type="body" idx="1"/>
          </p:nvPr>
        </p:nvSpPr>
        <p:spPr>
          <a:xfrm>
            <a:off x="4554537" y="4436813"/>
            <a:ext cx="6646800" cy="1606800"/>
          </a:xfrm>
          <a:prstGeom prst="rect">
            <a:avLst/>
          </a:prstGeom>
          <a:noFill/>
          <a:ln>
            <a:noFill/>
          </a:ln>
        </p:spPr>
        <p:txBody>
          <a:bodyPr spcFirstLastPara="1" wrap="square" lIns="91425" tIns="91425" rIns="91425" bIns="91425" anchor="t" anchorCtr="0"/>
          <a:lstStyle>
            <a:lvl1pPr marL="457149" marR="0" lvl="0" indent="-228574" algn="l" rtl="0">
              <a:lnSpc>
                <a:spcPct val="90000"/>
              </a:lnSpc>
              <a:spcBef>
                <a:spcPts val="1000"/>
              </a:spcBef>
              <a:spcAft>
                <a:spcPts val="0"/>
              </a:spcAft>
              <a:buClr>
                <a:srgbClr val="30A2B6"/>
              </a:buClr>
              <a:buSzPts val="1600"/>
              <a:buFont typeface="Arial"/>
              <a:buNone/>
              <a:defRPr sz="16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2882" marR="0" lvl="5"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028" marR="0" lvl="6"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177" marR="0" lvl="7"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326" marR="0" lvl="8"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pic>
        <p:nvPicPr>
          <p:cNvPr id="671" name="Shape 671"/>
          <p:cNvPicPr preferRelativeResize="0"/>
          <p:nvPr/>
        </p:nvPicPr>
        <p:blipFill rotWithShape="1">
          <a:blip r:embed="rId2">
            <a:alphaModFix/>
          </a:blip>
          <a:srcRect/>
          <a:stretch/>
        </p:blipFill>
        <p:spPr>
          <a:xfrm>
            <a:off x="751241" y="1294274"/>
            <a:ext cx="1967241" cy="1475430"/>
          </a:xfrm>
          <a:prstGeom prst="rect">
            <a:avLst/>
          </a:prstGeom>
          <a:noFill/>
          <a:ln>
            <a:noFill/>
          </a:ln>
        </p:spPr>
      </p:pic>
      <p:cxnSp>
        <p:nvCxnSpPr>
          <p:cNvPr id="672" name="Shape 672"/>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73" name="Shape 673"/>
          <p:cNvPicPr preferRelativeResize="0"/>
          <p:nvPr/>
        </p:nvPicPr>
        <p:blipFill rotWithShape="1">
          <a:blip r:embed="rId3">
            <a:alphaModFix/>
          </a:blip>
          <a:srcRect/>
          <a:stretch/>
        </p:blipFill>
        <p:spPr>
          <a:xfrm>
            <a:off x="653626" y="261708"/>
            <a:ext cx="948267" cy="232243"/>
          </a:xfrm>
          <a:prstGeom prst="rect">
            <a:avLst/>
          </a:prstGeom>
          <a:noFill/>
          <a:ln>
            <a:noFill/>
          </a:ln>
        </p:spPr>
      </p:pic>
      <p:cxnSp>
        <p:nvCxnSpPr>
          <p:cNvPr id="674" name="Shape 674"/>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0073360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Photo">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566605" y="760145"/>
            <a:ext cx="4519200" cy="9786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77" name="Shape 677"/>
          <p:cNvSpPr>
            <a:spLocks noGrp="1"/>
          </p:cNvSpPr>
          <p:nvPr>
            <p:ph type="pic" idx="2"/>
          </p:nvPr>
        </p:nvSpPr>
        <p:spPr>
          <a:xfrm>
            <a:off x="5608323" y="758260"/>
            <a:ext cx="6583600" cy="53766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8" name="Shape 678"/>
          <p:cNvSpPr txBox="1">
            <a:spLocks noGrp="1"/>
          </p:cNvSpPr>
          <p:nvPr>
            <p:ph type="body" idx="1"/>
          </p:nvPr>
        </p:nvSpPr>
        <p:spPr>
          <a:xfrm>
            <a:off x="566603" y="2360345"/>
            <a:ext cx="4519200" cy="3811500"/>
          </a:xfrm>
          <a:prstGeom prst="rect">
            <a:avLst/>
          </a:prstGeom>
          <a:noFill/>
          <a:ln>
            <a:noFill/>
          </a:ln>
        </p:spPr>
        <p:txBody>
          <a:bodyPr spcFirstLastPara="1" wrap="square" lIns="91425" tIns="91425" rIns="91425" bIns="91425" anchor="t" anchorCtr="0"/>
          <a:lstStyle>
            <a:lvl1pPr marL="457149" marR="0" lvl="0" indent="-228574" algn="l" rtl="0">
              <a:lnSpc>
                <a:spcPct val="90000"/>
              </a:lnSpc>
              <a:spcBef>
                <a:spcPts val="1000"/>
              </a:spcBef>
              <a:spcAft>
                <a:spcPts val="0"/>
              </a:spcAft>
              <a:buClr>
                <a:srgbClr val="30A2B6"/>
              </a:buClr>
              <a:buSzPts val="2200"/>
              <a:buFont typeface="Arial"/>
              <a:buNone/>
              <a:defRPr sz="22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2882" marR="0" lvl="5"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028" marR="0" lvl="6"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177" marR="0" lvl="7"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326" marR="0" lvl="8" indent="-228574"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79" name="Shape 679"/>
          <p:cNvSpPr txBox="1">
            <a:spLocks noGrp="1"/>
          </p:cNvSpPr>
          <p:nvPr>
            <p:ph type="body" idx="3"/>
          </p:nvPr>
        </p:nvSpPr>
        <p:spPr>
          <a:xfrm>
            <a:off x="566605" y="6493242"/>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294" marR="0" lvl="1"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cxnSp>
        <p:nvCxnSpPr>
          <p:cNvPr id="680" name="Shape 680"/>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81" name="Shape 681"/>
          <p:cNvPicPr preferRelativeResize="0"/>
          <p:nvPr/>
        </p:nvPicPr>
        <p:blipFill rotWithShape="1">
          <a:blip r:embed="rId2">
            <a:alphaModFix/>
          </a:blip>
          <a:srcRect/>
          <a:stretch/>
        </p:blipFill>
        <p:spPr>
          <a:xfrm>
            <a:off x="653626" y="261708"/>
            <a:ext cx="948267" cy="232243"/>
          </a:xfrm>
          <a:prstGeom prst="rect">
            <a:avLst/>
          </a:prstGeom>
          <a:noFill/>
          <a:ln>
            <a:noFill/>
          </a:ln>
        </p:spPr>
      </p:pic>
      <p:cxnSp>
        <p:nvCxnSpPr>
          <p:cNvPr id="682" name="Shape 682"/>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4816125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Final Slide">
    <p:spTree>
      <p:nvGrpSpPr>
        <p:cNvPr id="1" name="Shape 684"/>
        <p:cNvGrpSpPr/>
        <p:nvPr/>
      </p:nvGrpSpPr>
      <p:grpSpPr>
        <a:xfrm>
          <a:off x="0" y="0"/>
          <a:ext cx="0" cy="0"/>
          <a:chOff x="0" y="0"/>
          <a:chExt cx="0" cy="0"/>
        </a:xfrm>
      </p:grpSpPr>
      <p:sp>
        <p:nvSpPr>
          <p:cNvPr id="685" name="Shape 685"/>
          <p:cNvSpPr/>
          <p:nvPr/>
        </p:nvSpPr>
        <p:spPr>
          <a:xfrm>
            <a:off x="0" y="4872042"/>
            <a:ext cx="12192000" cy="1986000"/>
          </a:xfrm>
          <a:prstGeom prst="rect">
            <a:avLst/>
          </a:prstGeom>
          <a:solidFill>
            <a:srgbClr val="0065A4"/>
          </a:solidFill>
          <a:ln>
            <a:noFill/>
          </a:ln>
        </p:spPr>
        <p:txBody>
          <a:bodyPr spcFirstLastPara="1" wrap="square" lIns="91420" tIns="45698" rIns="91420" bIns="45698"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cxnSp>
        <p:nvCxnSpPr>
          <p:cNvPr id="686" name="Shape 686"/>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87" name="Shape 687"/>
          <p:cNvPicPr preferRelativeResize="0"/>
          <p:nvPr/>
        </p:nvPicPr>
        <p:blipFill rotWithShape="1">
          <a:blip r:embed="rId2">
            <a:alphaModFix/>
          </a:blip>
          <a:srcRect/>
          <a:stretch/>
        </p:blipFill>
        <p:spPr>
          <a:xfrm>
            <a:off x="549186" y="235782"/>
            <a:ext cx="3778255" cy="777091"/>
          </a:xfrm>
          <a:prstGeom prst="rect">
            <a:avLst/>
          </a:prstGeom>
          <a:noFill/>
          <a:ln>
            <a:noFill/>
          </a:ln>
        </p:spPr>
      </p:pic>
      <p:pic>
        <p:nvPicPr>
          <p:cNvPr id="688" name="Shape 688"/>
          <p:cNvPicPr preferRelativeResize="0"/>
          <p:nvPr/>
        </p:nvPicPr>
        <p:blipFill rotWithShape="1">
          <a:blip r:embed="rId3">
            <a:alphaModFix/>
          </a:blip>
          <a:srcRect/>
          <a:stretch/>
        </p:blipFill>
        <p:spPr>
          <a:xfrm>
            <a:off x="609600" y="4709161"/>
            <a:ext cx="10956544" cy="2148840"/>
          </a:xfrm>
          <a:prstGeom prst="rect">
            <a:avLst/>
          </a:prstGeom>
          <a:noFill/>
          <a:ln>
            <a:noFill/>
          </a:ln>
        </p:spPr>
      </p:pic>
      <p:sp>
        <p:nvSpPr>
          <p:cNvPr id="689" name="Shape 689"/>
          <p:cNvSpPr txBox="1"/>
          <p:nvPr/>
        </p:nvSpPr>
        <p:spPr>
          <a:xfrm>
            <a:off x="609601" y="2544420"/>
            <a:ext cx="10956400" cy="769500"/>
          </a:xfrm>
          <a:prstGeom prst="rect">
            <a:avLst/>
          </a:prstGeom>
          <a:noFill/>
          <a:ln>
            <a:noFill/>
          </a:ln>
        </p:spPr>
        <p:txBody>
          <a:bodyPr spcFirstLastPara="1" wrap="square" lIns="91420" tIns="45698" rIns="91420" bIns="45698" anchor="t" anchorCtr="0">
            <a:noAutofit/>
          </a:bodyPr>
          <a:lstStyle/>
          <a:p>
            <a:pPr marL="0" marR="0" lvl="0" indent="0" algn="l" rtl="0">
              <a:spcBef>
                <a:spcPts val="0"/>
              </a:spcBef>
              <a:spcAft>
                <a:spcPts val="0"/>
              </a:spcAft>
              <a:buNone/>
            </a:pPr>
            <a:r>
              <a:rPr lang="en-US" sz="4400" b="1">
                <a:solidFill>
                  <a:schemeClr val="dk1"/>
                </a:solidFill>
                <a:latin typeface="Arial"/>
                <a:ea typeface="Arial"/>
                <a:cs typeface="Arial"/>
                <a:sym typeface="Arial"/>
              </a:rPr>
              <a:t>Thank you!</a:t>
            </a:r>
            <a:endParaRPr sz="1100"/>
          </a:p>
        </p:txBody>
      </p:sp>
    </p:spTree>
    <p:extLst>
      <p:ext uri="{BB962C8B-B14F-4D97-AF65-F5344CB8AC3E}">
        <p14:creationId xmlns:p14="http://schemas.microsoft.com/office/powerpoint/2010/main" val="20742509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11" name="Rectangle 10"/>
          <p:cNvSpPr/>
          <p:nvPr userDrawn="1"/>
        </p:nvSpPr>
        <p:spPr bwMode="auto">
          <a:xfrm>
            <a:off x="0" y="0"/>
            <a:ext cx="12192000" cy="6858000"/>
          </a:xfrm>
          <a:prstGeom prst="rect">
            <a:avLst/>
          </a:prstGeom>
          <a:solidFill>
            <a:srgbClr val="0065A4"/>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marL="0" marR="0" indent="0" algn="l" defTabSz="914341"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charset="-128"/>
              <a:cs typeface="ヒラギノ角ゴ Pro W3" charset="-128"/>
            </a:endParaRPr>
          </a:p>
        </p:txBody>
      </p:sp>
      <p:sp>
        <p:nvSpPr>
          <p:cNvPr id="3" name="Content Placeholder 2"/>
          <p:cNvSpPr>
            <a:spLocks noGrp="1"/>
          </p:cNvSpPr>
          <p:nvPr>
            <p:ph idx="1"/>
          </p:nvPr>
        </p:nvSpPr>
        <p:spPr>
          <a:xfrm>
            <a:off x="446617" y="3966214"/>
            <a:ext cx="10972800" cy="2156779"/>
          </a:xfrm>
        </p:spPr>
        <p:txBody>
          <a:bodyPr/>
          <a:lstStyle>
            <a:lvl1pPr marL="0" indent="0">
              <a:spcAft>
                <a:spcPts val="0"/>
              </a:spcAft>
              <a:buFontTx/>
              <a:buNone/>
              <a:tabLst>
                <a:tab pos="914341" algn="l"/>
              </a:tabLst>
              <a:defRPr sz="2000" b="1">
                <a:solidFill>
                  <a:srgbClr val="FFFFFF"/>
                </a:solidFill>
              </a:defRPr>
            </a:lvl1pPr>
            <a:lvl2pPr marL="0" indent="0">
              <a:spcAft>
                <a:spcPts val="0"/>
              </a:spcAft>
              <a:buFontTx/>
              <a:buNone/>
              <a:tabLst>
                <a:tab pos="685756" algn="l"/>
              </a:tabLst>
              <a:defRPr sz="1000" b="1">
                <a:solidFill>
                  <a:srgbClr val="FFFFFF"/>
                </a:solidFill>
              </a:defRPr>
            </a:lvl2pPr>
            <a:lvl3pPr marL="914341" indent="-914341">
              <a:spcAft>
                <a:spcPts val="0"/>
              </a:spcAft>
              <a:buFontTx/>
              <a:buNone/>
              <a:tabLst/>
              <a:defRPr sz="1000" b="0">
                <a:solidFill>
                  <a:srgbClr val="FFFFFF"/>
                </a:solidFill>
              </a:defRPr>
            </a:lvl3pPr>
            <a:lvl4pPr marL="914341" indent="-914341">
              <a:spcAft>
                <a:spcPts val="0"/>
              </a:spcAft>
              <a:buFontTx/>
              <a:buNone/>
              <a:tabLst/>
              <a:defRPr sz="1000">
                <a:solidFill>
                  <a:srgbClr val="FFFFFF"/>
                </a:solidFill>
              </a:defRPr>
            </a:lvl4pPr>
            <a:lvl5pPr marL="914341" indent="-914341">
              <a:spcAft>
                <a:spcPts val="0"/>
              </a:spcAft>
              <a:buFontTx/>
              <a:buNone/>
              <a:tabLst/>
              <a:defRPr sz="1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46617" y="1449390"/>
            <a:ext cx="10972800" cy="2506134"/>
          </a:xfrm>
        </p:spPr>
        <p:txBody>
          <a:bodyPr anchor="t"/>
          <a:lstStyle>
            <a:lvl1pPr>
              <a:defRPr sz="5000">
                <a:solidFill>
                  <a:schemeClr val="bg1"/>
                </a:solidFill>
              </a:defRPr>
            </a:lvl1pPr>
          </a:lstStyle>
          <a:p>
            <a:r>
              <a:rPr lang="en-US" dirty="0"/>
              <a:t>Click to edit Master title style</a:t>
            </a:r>
          </a:p>
        </p:txBody>
      </p:sp>
      <p:sp>
        <p:nvSpPr>
          <p:cNvPr id="9" name="Subtitle 8"/>
          <p:cNvSpPr txBox="1">
            <a:spLocks/>
          </p:cNvSpPr>
          <p:nvPr userDrawn="1"/>
        </p:nvSpPr>
        <p:spPr bwMode="auto">
          <a:xfrm>
            <a:off x="10075335" y="735437"/>
            <a:ext cx="1496905" cy="158647"/>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marL="0" marR="0" lvl="0" indent="0" algn="r" defTabSz="914341" rtl="0" eaLnBrk="0" fontAlgn="base" latinLnBrk="0" hangingPunct="0">
              <a:lnSpc>
                <a:spcPct val="100000"/>
              </a:lnSpc>
              <a:spcBef>
                <a:spcPct val="20000"/>
              </a:spcBef>
              <a:spcAft>
                <a:spcPts val="600"/>
              </a:spcAft>
              <a:buClr>
                <a:srgbClr val="A3B222"/>
              </a:buClr>
              <a:buSzTx/>
              <a:buFontTx/>
              <a:buNone/>
              <a:tabLst/>
              <a:defRPr/>
            </a:pPr>
            <a:endParaRPr kumimoji="0" lang="en-US" sz="800" b="1" i="0" u="none" strike="noStrike" kern="0" cap="none" spc="0" normalizeH="0" baseline="0" noProof="0" dirty="0">
              <a:ln>
                <a:noFill/>
              </a:ln>
              <a:solidFill>
                <a:srgbClr val="000000"/>
              </a:solidFill>
              <a:effectLst/>
              <a:uLnTx/>
              <a:uFillTx/>
              <a:latin typeface="Arial" charset="0"/>
              <a:ea typeface="ヒラギノ角ゴ Pro W3" charset="-128"/>
              <a:cs typeface="ヒラギノ角ゴ Pro W3" charset="-128"/>
            </a:endParaRPr>
          </a:p>
        </p:txBody>
      </p:sp>
      <p:sp>
        <p:nvSpPr>
          <p:cNvPr id="12" name="Rectangle 11"/>
          <p:cNvSpPr/>
          <p:nvPr userDrawn="1"/>
        </p:nvSpPr>
        <p:spPr bwMode="auto">
          <a:xfrm>
            <a:off x="609600" y="1117600"/>
            <a:ext cx="10972800" cy="172720"/>
          </a:xfrm>
          <a:prstGeom prst="rect">
            <a:avLst/>
          </a:prstGeom>
          <a:solidFill>
            <a:schemeClr val="tx1"/>
          </a:solidFill>
          <a:ln w="9525"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marL="0" marR="0" indent="0" algn="l" defTabSz="914341"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charset="-128"/>
              <a:cs typeface="ヒラギノ角ゴ Pro W3" charset="-128"/>
            </a:endParaRPr>
          </a:p>
        </p:txBody>
      </p:sp>
      <p:pic>
        <p:nvPicPr>
          <p:cNvPr id="10" name="Picture 9" descr="CCRC_logo_reverse.png"/>
          <p:cNvPicPr>
            <a:picLocks noChangeAspect="1"/>
          </p:cNvPicPr>
          <p:nvPr userDrawn="1"/>
        </p:nvPicPr>
        <p:blipFill>
          <a:blip r:embed="rId2"/>
          <a:stretch>
            <a:fillRect/>
          </a:stretch>
        </p:blipFill>
        <p:spPr>
          <a:xfrm>
            <a:off x="298028" y="91440"/>
            <a:ext cx="4194048" cy="1061619"/>
          </a:xfrm>
          <a:prstGeom prst="rect">
            <a:avLst/>
          </a:prstGeom>
        </p:spPr>
      </p:pic>
    </p:spTree>
    <p:extLst>
      <p:ext uri="{BB962C8B-B14F-4D97-AF65-F5344CB8AC3E}">
        <p14:creationId xmlns:p14="http://schemas.microsoft.com/office/powerpoint/2010/main" val="30310231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Transition Slide with Photo">
    <p:spTree>
      <p:nvGrpSpPr>
        <p:cNvPr id="1" name="Shape 61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C539D-87AC-C042-872B-C6450B6A7FE5}"/>
              </a:ext>
            </a:extLst>
          </p:cNvPr>
          <p:cNvSpPr>
            <a:spLocks noGrp="1"/>
          </p:cNvSpPr>
          <p:nvPr>
            <p:ph type="pic" sz="quarter" idx="10"/>
          </p:nvPr>
        </p:nvSpPr>
        <p:spPr>
          <a:xfrm>
            <a:off x="-83343" y="3"/>
            <a:ext cx="12450963" cy="4939234"/>
          </a:xfrm>
        </p:spPr>
        <p:txBody>
          <a:bodyPr/>
          <a:lstStyle>
            <a:lvl1pPr marL="35715" indent="0">
              <a:buNone/>
              <a:defRPr/>
            </a:lvl1pPr>
          </a:lstStyle>
          <a:p>
            <a:r>
              <a:rPr lang="en-US"/>
              <a:t>Click icon to add picture</a:t>
            </a:r>
            <a:endParaRPr lang="en-US" dirty="0"/>
          </a:p>
        </p:txBody>
      </p:sp>
      <p:sp>
        <p:nvSpPr>
          <p:cNvPr id="626" name="Shape 626"/>
          <p:cNvSpPr/>
          <p:nvPr/>
        </p:nvSpPr>
        <p:spPr>
          <a:xfrm>
            <a:off x="0" y="4872042"/>
            <a:ext cx="12192000" cy="1986000"/>
          </a:xfrm>
          <a:prstGeom prst="rect">
            <a:avLst/>
          </a:prstGeom>
          <a:solidFill>
            <a:srgbClr val="0065A4"/>
          </a:solidFill>
          <a:ln>
            <a:noFill/>
          </a:ln>
        </p:spPr>
        <p:txBody>
          <a:bodyPr spcFirstLastPara="1" wrap="square" lIns="91420" tIns="45698" rIns="91420" bIns="45698"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620" name="Shape 620"/>
          <p:cNvSpPr/>
          <p:nvPr/>
        </p:nvSpPr>
        <p:spPr>
          <a:xfrm>
            <a:off x="0" y="4872042"/>
            <a:ext cx="12192000" cy="1986000"/>
          </a:xfrm>
          <a:prstGeom prst="rect">
            <a:avLst/>
          </a:prstGeom>
          <a:solidFill>
            <a:srgbClr val="0065A4"/>
          </a:solidFill>
          <a:ln>
            <a:noFill/>
          </a:ln>
        </p:spPr>
        <p:txBody>
          <a:bodyPr spcFirstLastPara="1" wrap="square" lIns="91420" tIns="45698" rIns="91420" bIns="45698"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5" y="5116969"/>
            <a:ext cx="11077997" cy="1450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4401" b="1" i="0" u="none" strike="noStrike" cap="none">
                <a:solidFill>
                  <a:schemeClr val="lt1"/>
                </a:solidFill>
                <a:latin typeface="+mj-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r>
              <a:rPr lang="en-US" dirty="0"/>
              <a:t>Click to Add Transition Title</a:t>
            </a:r>
            <a:endParaRPr dirty="0"/>
          </a:p>
        </p:txBody>
      </p:sp>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20016218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Table Slide">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294" marR="0" lvl="1"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442" marR="0" lvl="2"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88" marR="0" lvl="3"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734" marR="0" lvl="4" indent="-22857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882" marR="0" lvl="5"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028" marR="0" lvl="6"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77" marR="0" lvl="7"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326" marR="0" lvl="8" indent="-34286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9" name="Shape 639"/>
          <p:cNvSpPr txBox="1">
            <a:spLocks noGrp="1"/>
          </p:cNvSpPr>
          <p:nvPr>
            <p:ph type="title"/>
          </p:nvPr>
        </p:nvSpPr>
        <p:spPr>
          <a:xfrm>
            <a:off x="566605" y="756695"/>
            <a:ext cx="11154800" cy="109371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cxnSp>
        <p:nvCxnSpPr>
          <p:cNvPr id="641" name="Shape 641"/>
          <p:cNvCxnSpPr/>
          <p:nvPr/>
        </p:nvCxnSpPr>
        <p:spPr>
          <a:xfrm>
            <a:off x="1734864"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6" y="261708"/>
            <a:ext cx="948267" cy="232243"/>
          </a:xfrm>
          <a:prstGeom prst="rect">
            <a:avLst/>
          </a:prstGeom>
          <a:noFill/>
          <a:ln>
            <a:noFill/>
          </a:ln>
        </p:spPr>
      </p:pic>
      <p:cxnSp>
        <p:nvCxnSpPr>
          <p:cNvPr id="643" name="Shape 643"/>
          <p:cNvCxnSpPr/>
          <p:nvPr/>
        </p:nvCxnSpPr>
        <p:spPr>
          <a:xfrm>
            <a:off x="2"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 name="Table Placeholder 5">
            <a:extLst>
              <a:ext uri="{FF2B5EF4-FFF2-40B4-BE49-F238E27FC236}">
                <a16:creationId xmlns:a16="http://schemas.microsoft.com/office/drawing/2014/main" id="{C7B9A75B-E217-DF49-BF55-6FDAE6951F7B}"/>
              </a:ext>
            </a:extLst>
          </p:cNvPr>
          <p:cNvSpPr>
            <a:spLocks noGrp="1"/>
          </p:cNvSpPr>
          <p:nvPr>
            <p:ph type="tbl" sz="quarter" idx="10"/>
          </p:nvPr>
        </p:nvSpPr>
        <p:spPr>
          <a:xfrm>
            <a:off x="567040" y="1850409"/>
            <a:ext cx="11154668" cy="4422155"/>
          </a:xfrm>
        </p:spPr>
        <p:txBody>
          <a:bodyPr/>
          <a:lstStyle>
            <a:lvl1pPr marL="35715" indent="0">
              <a:buNone/>
              <a:defRPr>
                <a:latin typeface="+mn-lt"/>
              </a:defRPr>
            </a:lvl1pPr>
          </a:lstStyle>
          <a:p>
            <a:r>
              <a:rPr lang="en-US"/>
              <a:t>Click icon to add table</a:t>
            </a:r>
            <a:endParaRPr lang="en-US" dirty="0"/>
          </a:p>
        </p:txBody>
      </p:sp>
    </p:spTree>
    <p:extLst>
      <p:ext uri="{BB962C8B-B14F-4D97-AF65-F5344CB8AC3E}">
        <p14:creationId xmlns:p14="http://schemas.microsoft.com/office/powerpoint/2010/main" val="29323807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5"/>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3198"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sp>
        <p:nvSpPr>
          <p:cNvPr id="614" name="Shape 614"/>
          <p:cNvSpPr>
            <a:spLocks noGrp="1"/>
          </p:cNvSpPr>
          <p:nvPr>
            <p:ph type="chart" idx="2"/>
          </p:nvPr>
        </p:nvSpPr>
        <p:spPr>
          <a:xfrm>
            <a:off x="566605" y="1475114"/>
            <a:ext cx="11102800" cy="4991100"/>
          </a:xfrm>
          <a:prstGeom prst="rect">
            <a:avLst/>
          </a:prstGeom>
          <a:noFill/>
          <a:ln>
            <a:noFill/>
          </a:ln>
        </p:spPr>
        <p:txBody>
          <a:bodyPr spcFirstLastPara="1" wrap="square" lIns="91425" tIns="91425" rIns="91425" bIns="91425" anchor="t" anchorCtr="0"/>
          <a:lstStyle>
            <a:lvl1pPr marL="35715"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15" name="Shape 615"/>
          <p:cNvSpPr txBox="1">
            <a:spLocks noGrp="1"/>
          </p:cNvSpPr>
          <p:nvPr>
            <p:ph type="body" idx="1"/>
          </p:nvPr>
        </p:nvSpPr>
        <p:spPr>
          <a:xfrm>
            <a:off x="566604" y="6418476"/>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279" marR="0" lvl="1" indent="-228569"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418" marR="0" lvl="2" indent="-228569"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556" marR="0" lvl="3" indent="-228569"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695" marR="0" lvl="4" indent="-228569"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835" marR="0" lvl="5" indent="-34285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199974" marR="0" lvl="6" indent="-34285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113" marR="0" lvl="7" indent="-34285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252" marR="0" lvl="8" indent="-34285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16" name="Shape 616"/>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17" name="Shape 617"/>
          <p:cNvPicPr preferRelativeResize="0"/>
          <p:nvPr/>
        </p:nvPicPr>
        <p:blipFill rotWithShape="1">
          <a:blip r:embed="rId2">
            <a:alphaModFix/>
          </a:blip>
          <a:srcRect/>
          <a:stretch/>
        </p:blipFill>
        <p:spPr>
          <a:xfrm>
            <a:off x="653626" y="261706"/>
            <a:ext cx="948267" cy="232243"/>
          </a:xfrm>
          <a:prstGeom prst="rect">
            <a:avLst/>
          </a:prstGeom>
          <a:noFill/>
          <a:ln>
            <a:noFill/>
          </a:ln>
        </p:spPr>
      </p:pic>
      <p:cxnSp>
        <p:nvCxnSpPr>
          <p:cNvPr id="618" name="Shape 618"/>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9688483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619" y="2008822"/>
            <a:ext cx="10972800" cy="44751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9423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act">
  <p:cSld name="Contact">
    <p:bg>
      <p:bgPr>
        <a:solidFill>
          <a:srgbClr val="EFF8FA"/>
        </a:solidFill>
        <a:effectLst/>
      </p:bgPr>
    </p:bg>
    <p:spTree>
      <p:nvGrpSpPr>
        <p:cNvPr id="1" name="Shape 249"/>
        <p:cNvGrpSpPr/>
        <p:nvPr/>
      </p:nvGrpSpPr>
      <p:grpSpPr>
        <a:xfrm>
          <a:off x="0" y="0"/>
          <a:ext cx="0" cy="0"/>
          <a:chOff x="0" y="0"/>
          <a:chExt cx="0" cy="0"/>
        </a:xfrm>
      </p:grpSpPr>
      <p:sp>
        <p:nvSpPr>
          <p:cNvPr id="250" name="Google Shape;250;gb6d4e53306_0_302"/>
          <p:cNvSpPr txBox="1">
            <a:spLocks noGrp="1"/>
          </p:cNvSpPr>
          <p:nvPr>
            <p:ph type="title"/>
          </p:nvPr>
        </p:nvSpPr>
        <p:spPr>
          <a:xfrm>
            <a:off x="595681" y="654652"/>
            <a:ext cx="5500200" cy="1880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gb6d4e53306_0_302"/>
          <p:cNvSpPr txBox="1">
            <a:spLocks noGrp="1"/>
          </p:cNvSpPr>
          <p:nvPr>
            <p:ph type="body" idx="1"/>
          </p:nvPr>
        </p:nvSpPr>
        <p:spPr>
          <a:xfrm>
            <a:off x="6691681" y="694408"/>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2" name="Google Shape;252;gb6d4e53306_0_302"/>
          <p:cNvSpPr txBox="1">
            <a:spLocks noGrp="1"/>
          </p:cNvSpPr>
          <p:nvPr>
            <p:ph type="body" idx="2"/>
          </p:nvPr>
        </p:nvSpPr>
        <p:spPr>
          <a:xfrm>
            <a:off x="6691681" y="2074029"/>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53" name="Google Shape;253;gb6d4e53306_0_302"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About CCRC">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2">
            <a:alphaModFix/>
          </a:blip>
          <a:srcRect l="48750" r="-48750"/>
          <a:stretch/>
        </p:blipFill>
        <p:spPr>
          <a:xfrm>
            <a:off x="6705605" y="939907"/>
            <a:ext cx="10709097" cy="5376671"/>
          </a:xfrm>
          <a:prstGeom prst="rect">
            <a:avLst/>
          </a:prstGeom>
          <a:noFill/>
          <a:ln>
            <a:noFill/>
          </a:ln>
        </p:spPr>
      </p:pic>
      <p:cxnSp>
        <p:nvCxnSpPr>
          <p:cNvPr id="606" name="Shape 606"/>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07" name="Shape 607"/>
          <p:cNvPicPr preferRelativeResize="0"/>
          <p:nvPr/>
        </p:nvPicPr>
        <p:blipFill rotWithShape="1">
          <a:blip r:embed="rId3">
            <a:alphaModFix/>
          </a:blip>
          <a:srcRect/>
          <a:stretch/>
        </p:blipFill>
        <p:spPr>
          <a:xfrm>
            <a:off x="653625" y="261708"/>
            <a:ext cx="948267" cy="232243"/>
          </a:xfrm>
          <a:prstGeom prst="rect">
            <a:avLst/>
          </a:prstGeom>
          <a:noFill/>
          <a:ln>
            <a:noFill/>
          </a:ln>
        </p:spPr>
      </p:pic>
      <p:cxnSp>
        <p:nvCxnSpPr>
          <p:cNvPr id="608" name="Shape 608"/>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609" name="Shape 609"/>
          <p:cNvCxnSpPr/>
          <p:nvPr/>
        </p:nvCxnSpPr>
        <p:spPr>
          <a:xfrm>
            <a:off x="6705602" y="6319474"/>
            <a:ext cx="5486400" cy="0"/>
          </a:xfrm>
          <a:prstGeom prst="straightConnector1">
            <a:avLst/>
          </a:prstGeom>
          <a:noFill/>
          <a:ln w="38100" cap="flat" cmpd="sng">
            <a:solidFill>
              <a:srgbClr val="0065A4"/>
            </a:solidFill>
            <a:prstDash val="solid"/>
            <a:miter lim="800000"/>
            <a:headEnd type="none" w="med" len="med"/>
            <a:tailEnd type="none" w="med" len="med"/>
          </a:ln>
        </p:spPr>
      </p:cxnSp>
      <p:sp>
        <p:nvSpPr>
          <p:cNvPr id="610" name="Shape 610"/>
          <p:cNvSpPr txBox="1"/>
          <p:nvPr/>
        </p:nvSpPr>
        <p:spPr>
          <a:xfrm>
            <a:off x="566604" y="1526439"/>
            <a:ext cx="5597133" cy="3139200"/>
          </a:xfrm>
          <a:prstGeom prst="rect">
            <a:avLst/>
          </a:prstGeom>
          <a:noFill/>
          <a:ln>
            <a:noFill/>
          </a:ln>
        </p:spPr>
        <p:txBody>
          <a:bodyPr spcFirstLastPara="1" wrap="square" lIns="91422" tIns="45699" rIns="91422" bIns="45699" anchor="t" anchorCtr="0">
            <a:noAutofit/>
          </a:bodyPr>
          <a:lstStyle/>
          <a:p>
            <a:pPr marL="0" marR="0" lvl="0" indent="0" algn="l" rtl="0">
              <a:lnSpc>
                <a:spcPct val="100000"/>
              </a:lnSpc>
              <a:spcBef>
                <a:spcPts val="0"/>
              </a:spcBef>
              <a:spcAft>
                <a:spcPts val="1200"/>
              </a:spcAft>
              <a:buClr>
                <a:schemeClr val="dk1"/>
              </a:buClr>
              <a:buSzPts val="2200"/>
              <a:buFont typeface="Arial"/>
              <a:buNone/>
            </a:pPr>
            <a:r>
              <a:rPr lang="en-US" sz="2000" b="0" i="0" u="none" strike="noStrike" cap="none" dirty="0">
                <a:solidFill>
                  <a:schemeClr val="dk1"/>
                </a:solidFill>
                <a:latin typeface="Arial"/>
                <a:ea typeface="Arial"/>
                <a:cs typeface="Arial"/>
                <a:sym typeface="Arial"/>
              </a:rPr>
              <a:t>Our areas of research include:</a:t>
            </a:r>
          </a:p>
          <a:p>
            <a:pPr marL="342889" marR="0" lvl="0" indent="-342889"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High school to college transitions</a:t>
            </a:r>
          </a:p>
          <a:p>
            <a:pPr marL="342889" marR="0" lvl="0" indent="-342889"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Developmental education &amp; adult basic skills</a:t>
            </a:r>
          </a:p>
          <a:p>
            <a:pPr marL="342889" marR="0" lvl="0" indent="-342889"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Student services &amp; financial aid</a:t>
            </a:r>
          </a:p>
          <a:p>
            <a:pPr marL="342889" marR="0" lvl="0" indent="-342889"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Online learning &amp; instructional technology</a:t>
            </a:r>
          </a:p>
          <a:p>
            <a:pPr marL="342889" marR="0" lvl="0" indent="-342889"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Student persistence, completion, &amp; transfer</a:t>
            </a:r>
          </a:p>
          <a:p>
            <a:pPr marL="342889" marR="0" lvl="0" indent="-342889"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College to career &amp; workforce education</a:t>
            </a:r>
          </a:p>
          <a:p>
            <a:pPr marL="342889" marR="0" lvl="0" indent="-342889" algn="l" rtl="0">
              <a:lnSpc>
                <a:spcPct val="100000"/>
              </a:lnSpc>
              <a:spcBef>
                <a:spcPts val="0"/>
              </a:spcBef>
              <a:spcAft>
                <a:spcPts val="0"/>
              </a:spcAft>
              <a:buClr>
                <a:schemeClr val="tx2"/>
              </a:buClr>
              <a:buSzPts val="22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Improving institutional performance</a:t>
            </a:r>
            <a:endParaRPr sz="2000" dirty="0"/>
          </a:p>
        </p:txBody>
      </p:sp>
      <p:sp>
        <p:nvSpPr>
          <p:cNvPr id="611" name="Shape 611"/>
          <p:cNvSpPr txBox="1"/>
          <p:nvPr/>
        </p:nvSpPr>
        <p:spPr>
          <a:xfrm>
            <a:off x="566603" y="717846"/>
            <a:ext cx="4519200" cy="5847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3200" b="1" i="0" u="none" strike="noStrike" cap="none">
                <a:solidFill>
                  <a:schemeClr val="dk1"/>
                </a:solidFill>
                <a:latin typeface="Arial"/>
                <a:ea typeface="Arial"/>
                <a:cs typeface="Arial"/>
                <a:sym typeface="Arial"/>
              </a:rPr>
              <a:t>About CCRC</a:t>
            </a:r>
            <a:endParaRPr sz="1100"/>
          </a:p>
        </p:txBody>
      </p:sp>
    </p:spTree>
    <p:extLst>
      <p:ext uri="{BB962C8B-B14F-4D97-AF65-F5344CB8AC3E}">
        <p14:creationId xmlns:p14="http://schemas.microsoft.com/office/powerpoint/2010/main" val="38180800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6"/>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2251"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dirty="0"/>
          </a:p>
        </p:txBody>
      </p:sp>
      <p:sp>
        <p:nvSpPr>
          <p:cNvPr id="614" name="Shape 614"/>
          <p:cNvSpPr>
            <a:spLocks noGrp="1"/>
          </p:cNvSpPr>
          <p:nvPr>
            <p:ph type="chart" idx="2"/>
          </p:nvPr>
        </p:nvSpPr>
        <p:spPr>
          <a:xfrm>
            <a:off x="566606" y="1475114"/>
            <a:ext cx="11102801" cy="49911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615" name="Shape 615"/>
          <p:cNvSpPr txBox="1">
            <a:spLocks noGrp="1"/>
          </p:cNvSpPr>
          <p:nvPr>
            <p:ph type="body" idx="1"/>
          </p:nvPr>
        </p:nvSpPr>
        <p:spPr>
          <a:xfrm>
            <a:off x="566604" y="6493241"/>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dirty="0"/>
          </a:p>
        </p:txBody>
      </p:sp>
      <p:cxnSp>
        <p:nvCxnSpPr>
          <p:cNvPr id="616" name="Shape 616"/>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17" name="Shape 617"/>
          <p:cNvPicPr preferRelativeResize="0"/>
          <p:nvPr/>
        </p:nvPicPr>
        <p:blipFill rotWithShape="1">
          <a:blip r:embed="rId2">
            <a:alphaModFix/>
          </a:blip>
          <a:srcRect/>
          <a:stretch/>
        </p:blipFill>
        <p:spPr>
          <a:xfrm>
            <a:off x="653625" y="261708"/>
            <a:ext cx="948267" cy="232243"/>
          </a:xfrm>
          <a:prstGeom prst="rect">
            <a:avLst/>
          </a:prstGeom>
          <a:noFill/>
          <a:ln>
            <a:noFill/>
          </a:ln>
        </p:spPr>
      </p:pic>
      <p:cxnSp>
        <p:nvCxnSpPr>
          <p:cNvPr id="618" name="Shape 618"/>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6826255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619"/>
        <p:cNvGrpSpPr/>
        <p:nvPr/>
      </p:nvGrpSpPr>
      <p:grpSpPr>
        <a:xfrm>
          <a:off x="0" y="0"/>
          <a:ext cx="0" cy="0"/>
          <a:chOff x="0" y="0"/>
          <a:chExt cx="0" cy="0"/>
        </a:xfrm>
      </p:grpSpPr>
      <p:sp>
        <p:nvSpPr>
          <p:cNvPr id="620" name="Shape 620"/>
          <p:cNvSpPr/>
          <p:nvPr/>
        </p:nvSpPr>
        <p:spPr>
          <a:xfrm>
            <a:off x="0" y="4872041"/>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1" name="Shape 621"/>
          <p:cNvSpPr txBox="1">
            <a:spLocks noGrp="1"/>
          </p:cNvSpPr>
          <p:nvPr>
            <p:ph type="ctrTitle"/>
          </p:nvPr>
        </p:nvSpPr>
        <p:spPr>
          <a:xfrm>
            <a:off x="591095" y="1604569"/>
            <a:ext cx="11078000" cy="701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a:p>
        </p:txBody>
      </p:sp>
      <p:cxnSp>
        <p:nvCxnSpPr>
          <p:cNvPr id="622" name="Shape 622"/>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23" name="Shape 623"/>
          <p:cNvPicPr preferRelativeResize="0"/>
          <p:nvPr/>
        </p:nvPicPr>
        <p:blipFill rotWithShape="1">
          <a:blip r:embed="rId2">
            <a:alphaModFix/>
          </a:blip>
          <a:srcRect/>
          <a:stretch/>
        </p:blipFill>
        <p:spPr>
          <a:xfrm>
            <a:off x="549186" y="235782"/>
            <a:ext cx="3778254" cy="777091"/>
          </a:xfrm>
          <a:prstGeom prst="rect">
            <a:avLst/>
          </a:prstGeom>
          <a:noFill/>
          <a:ln>
            <a:noFill/>
          </a:ln>
        </p:spPr>
      </p:pic>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p:nvPr>
        </p:nvSpPr>
        <p:spPr>
          <a:xfrm>
            <a:off x="591092" y="5056293"/>
            <a:ext cx="10782400" cy="3969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rgbClr val="30A2B6"/>
              </a:buClr>
              <a:buSzPts val="2200"/>
              <a:buFont typeface="Arial"/>
              <a:buNone/>
              <a:defRPr sz="22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9pPr>
          </a:lstStyle>
          <a:p>
            <a:endParaRPr/>
          </a:p>
        </p:txBody>
      </p:sp>
      <p:sp>
        <p:nvSpPr>
          <p:cNvPr id="626" name="Shape 626"/>
          <p:cNvSpPr/>
          <p:nvPr/>
        </p:nvSpPr>
        <p:spPr>
          <a:xfrm>
            <a:off x="0" y="4872041"/>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cxnSp>
        <p:nvCxnSpPr>
          <p:cNvPr id="627" name="Shape 627"/>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28" name="Shape 628"/>
          <p:cNvPicPr preferRelativeResize="0"/>
          <p:nvPr/>
        </p:nvPicPr>
        <p:blipFill rotWithShape="1">
          <a:blip r:embed="rId2">
            <a:alphaModFix/>
          </a:blip>
          <a:srcRect/>
          <a:stretch/>
        </p:blipFill>
        <p:spPr>
          <a:xfrm>
            <a:off x="549186" y="235782"/>
            <a:ext cx="3778254" cy="777091"/>
          </a:xfrm>
          <a:prstGeom prst="rect">
            <a:avLst/>
          </a:prstGeom>
          <a:noFill/>
          <a:ln>
            <a:noFill/>
          </a:ln>
        </p:spPr>
      </p:pic>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36925437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567271" y="1554944"/>
            <a:ext cx="11154800" cy="1757400"/>
          </a:xfrm>
          <a:prstGeom prst="rect">
            <a:avLst/>
          </a:prstGeom>
          <a:noFill/>
          <a:ln>
            <a:noFill/>
          </a:ln>
        </p:spPr>
        <p:txBody>
          <a:bodyPr spcFirstLastPara="1" wrap="square" lIns="91425" tIns="91425" rIns="91425" bIns="91425" anchor="t" anchorCtr="0"/>
          <a:lstStyle>
            <a:lvl1pPr marL="457185" marR="0" lvl="0" indent="-406385" algn="l" rtl="0">
              <a:lnSpc>
                <a:spcPct val="90000"/>
              </a:lnSpc>
              <a:spcBef>
                <a:spcPts val="1000"/>
              </a:spcBef>
              <a:spcAft>
                <a:spcPts val="0"/>
              </a:spcAft>
              <a:buClr>
                <a:srgbClr val="30A2B6"/>
              </a:buClr>
              <a:buSzPts val="2800"/>
              <a:buFont typeface="Arial"/>
              <a:buChar char="•"/>
              <a:defRPr sz="2530" b="0" i="0" u="none" strike="noStrike" cap="none">
                <a:solidFill>
                  <a:schemeClr val="dk1"/>
                </a:solidFill>
                <a:latin typeface="Arial"/>
                <a:ea typeface="Arial"/>
                <a:cs typeface="Arial"/>
                <a:sym typeface="Arial"/>
              </a:defRPr>
            </a:lvl1pPr>
            <a:lvl2pPr marL="914368" marR="0" lvl="1" indent="-380986"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553" marR="0" lvl="2" indent="-355589"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36" marR="0" lvl="3"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L="2285919" marR="0" lvl="4"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dirty="0"/>
          </a:p>
        </p:txBody>
      </p:sp>
      <p:sp>
        <p:nvSpPr>
          <p:cNvPr id="632" name="Shape 632"/>
          <p:cNvSpPr txBox="1">
            <a:spLocks noGrp="1"/>
          </p:cNvSpPr>
          <p:nvPr>
            <p:ph type="title"/>
          </p:nvPr>
        </p:nvSpPr>
        <p:spPr>
          <a:xfrm>
            <a:off x="566605" y="756698"/>
            <a:ext cx="11154800" cy="141164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dirty="0"/>
          </a:p>
        </p:txBody>
      </p:sp>
      <p:cxnSp>
        <p:nvCxnSpPr>
          <p:cNvPr id="633" name="Shape 633"/>
          <p:cNvCxnSpPr/>
          <p:nvPr/>
        </p:nvCxnSpPr>
        <p:spPr>
          <a:xfrm>
            <a:off x="1734859" y="377826"/>
            <a:ext cx="10579200" cy="0"/>
          </a:xfrm>
          <a:prstGeom prst="straightConnector1">
            <a:avLst/>
          </a:prstGeom>
          <a:noFill/>
          <a:ln w="38100" cap="flat" cmpd="sng">
            <a:solidFill>
              <a:srgbClr val="0065A4"/>
            </a:solidFill>
            <a:prstDash val="solid"/>
            <a:miter lim="800000"/>
            <a:headEnd type="none" w="med" len="med"/>
            <a:tailEnd type="none" w="med" len="med"/>
          </a:ln>
        </p:spPr>
      </p:cxnSp>
      <p:pic>
        <p:nvPicPr>
          <p:cNvPr id="634" name="Shape 634"/>
          <p:cNvPicPr preferRelativeResize="0"/>
          <p:nvPr/>
        </p:nvPicPr>
        <p:blipFill rotWithShape="1">
          <a:blip r:embed="rId2">
            <a:alphaModFix/>
          </a:blip>
          <a:srcRect/>
          <a:stretch/>
        </p:blipFill>
        <p:spPr>
          <a:xfrm>
            <a:off x="653625" y="261708"/>
            <a:ext cx="948267" cy="232243"/>
          </a:xfrm>
          <a:prstGeom prst="rect">
            <a:avLst/>
          </a:prstGeom>
          <a:noFill/>
          <a:ln>
            <a:noFill/>
          </a:ln>
        </p:spPr>
      </p:pic>
      <p:cxnSp>
        <p:nvCxnSpPr>
          <p:cNvPr id="635" name="Shape 635"/>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36" name="Shape 636"/>
          <p:cNvSpPr txBox="1">
            <a:spLocks noGrp="1"/>
          </p:cNvSpPr>
          <p:nvPr>
            <p:ph type="body" idx="2"/>
          </p:nvPr>
        </p:nvSpPr>
        <p:spPr>
          <a:xfrm>
            <a:off x="566605" y="6493241"/>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41723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Title - Photo or Infographic - Additional Content Below">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93241"/>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dirty="0"/>
          </a:p>
        </p:txBody>
      </p:sp>
      <p:sp>
        <p:nvSpPr>
          <p:cNvPr id="639" name="Shape 639"/>
          <p:cNvSpPr txBox="1">
            <a:spLocks noGrp="1"/>
          </p:cNvSpPr>
          <p:nvPr>
            <p:ph type="title"/>
          </p:nvPr>
        </p:nvSpPr>
        <p:spPr>
          <a:xfrm>
            <a:off x="566605" y="756698"/>
            <a:ext cx="11154800" cy="1777236"/>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dirty="0"/>
          </a:p>
        </p:txBody>
      </p:sp>
      <p:sp>
        <p:nvSpPr>
          <p:cNvPr id="640" name="Shape 640"/>
          <p:cNvSpPr txBox="1">
            <a:spLocks noGrp="1"/>
          </p:cNvSpPr>
          <p:nvPr>
            <p:ph type="body" idx="2"/>
          </p:nvPr>
        </p:nvSpPr>
        <p:spPr>
          <a:xfrm>
            <a:off x="566605" y="4558146"/>
            <a:ext cx="11154800" cy="1935000"/>
          </a:xfrm>
          <a:prstGeom prst="rect">
            <a:avLst/>
          </a:prstGeom>
          <a:noFill/>
          <a:ln>
            <a:noFill/>
          </a:ln>
        </p:spPr>
        <p:txBody>
          <a:bodyPr spcFirstLastPara="1" wrap="square" lIns="91425" tIns="91425" rIns="91425" bIns="91425" anchor="t" anchorCtr="0"/>
          <a:lstStyle>
            <a:lvl1pPr marL="457185" marR="0" lvl="0" indent="-228593" algn="l" rtl="0">
              <a:lnSpc>
                <a:spcPct val="90000"/>
              </a:lnSpc>
              <a:spcBef>
                <a:spcPts val="1000"/>
              </a:spcBef>
              <a:spcAft>
                <a:spcPts val="0"/>
              </a:spcAft>
              <a:buClr>
                <a:srgbClr val="30A2B6"/>
              </a:buClr>
              <a:buSzPts val="2200"/>
              <a:buFont typeface="Arial"/>
              <a:buNone/>
              <a:defRPr sz="22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cxnSp>
        <p:nvCxnSpPr>
          <p:cNvPr id="641" name="Shape 641"/>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5" y="261708"/>
            <a:ext cx="948267" cy="232243"/>
          </a:xfrm>
          <a:prstGeom prst="rect">
            <a:avLst/>
          </a:prstGeom>
          <a:noFill/>
          <a:ln>
            <a:noFill/>
          </a:ln>
        </p:spPr>
      </p:pic>
      <p:cxnSp>
        <p:nvCxnSpPr>
          <p:cNvPr id="643" name="Shape 643"/>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44" name="Shape 644"/>
          <p:cNvSpPr txBox="1">
            <a:spLocks noGrp="1"/>
          </p:cNvSpPr>
          <p:nvPr>
            <p:ph type="body" idx="3"/>
          </p:nvPr>
        </p:nvSpPr>
        <p:spPr>
          <a:xfrm>
            <a:off x="567271" y="1555754"/>
            <a:ext cx="11154800" cy="2808300"/>
          </a:xfrm>
          <a:prstGeom prst="rect">
            <a:avLst/>
          </a:prstGeom>
          <a:noFill/>
          <a:ln>
            <a:noFill/>
          </a:ln>
        </p:spPr>
        <p:txBody>
          <a:bodyPr spcFirstLastPara="1" wrap="square" lIns="91425" tIns="91425" rIns="91425" bIns="91425" anchor="t" anchorCtr="0"/>
          <a:lstStyle>
            <a:lvl1pPr marL="457185" marR="0" lvl="0" indent="-228593" algn="l" rtl="0">
              <a:lnSpc>
                <a:spcPct val="90000"/>
              </a:lnSpc>
              <a:spcBef>
                <a:spcPts val="1000"/>
              </a:spcBef>
              <a:spcAft>
                <a:spcPts val="0"/>
              </a:spcAft>
              <a:buClr>
                <a:srgbClr val="30A2B6"/>
              </a:buClr>
              <a:buSzPts val="2200"/>
              <a:buFont typeface="Arial"/>
              <a:buNone/>
              <a:defRPr sz="2200" b="0" i="0" u="none" strike="noStrike" cap="none">
                <a:solidFill>
                  <a:schemeClr val="dk1"/>
                </a:solidFill>
                <a:latin typeface="Arial"/>
                <a:ea typeface="Arial"/>
                <a:cs typeface="Arial"/>
                <a:sym typeface="Arial"/>
              </a:defRPr>
            </a:lvl1pPr>
            <a:lvl2pPr marL="914368" marR="0" lvl="1" indent="-380986"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553" marR="0" lvl="2" indent="-355589"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36" marR="0" lvl="3"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L="2285919" marR="0" lvl="4"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522360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Shape 645"/>
        <p:cNvGrpSpPr/>
        <p:nvPr/>
      </p:nvGrpSpPr>
      <p:grpSpPr>
        <a:xfrm>
          <a:off x="0" y="0"/>
          <a:ext cx="0" cy="0"/>
          <a:chOff x="0" y="0"/>
          <a:chExt cx="0" cy="0"/>
        </a:xfrm>
      </p:grpSpPr>
      <p:sp>
        <p:nvSpPr>
          <p:cNvPr id="646" name="Shape 646"/>
          <p:cNvSpPr/>
          <p:nvPr/>
        </p:nvSpPr>
        <p:spPr>
          <a:xfrm>
            <a:off x="0" y="0"/>
            <a:ext cx="12192000" cy="6858000"/>
          </a:xfrm>
          <a:prstGeom prst="rect">
            <a:avLst/>
          </a:prstGeom>
          <a:solidFill>
            <a:schemeClr val="dk2"/>
          </a:solidFill>
          <a:ln w="12700" cap="flat" cmpd="sng">
            <a:solidFill>
              <a:srgbClr val="004976"/>
            </a:solidFill>
            <a:prstDash val="solid"/>
            <a:miter lim="800000"/>
            <a:headEnd type="none" w="med" len="med"/>
            <a:tailEnd type="none" w="med" len="med"/>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
        <p:nvSpPr>
          <p:cNvPr id="647" name="Shape 647"/>
          <p:cNvSpPr txBox="1">
            <a:spLocks noGrp="1"/>
          </p:cNvSpPr>
          <p:nvPr>
            <p:ph type="title"/>
          </p:nvPr>
        </p:nvSpPr>
        <p:spPr>
          <a:xfrm>
            <a:off x="566608" y="3860750"/>
            <a:ext cx="10911200" cy="701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a:p>
        </p:txBody>
      </p:sp>
      <p:sp>
        <p:nvSpPr>
          <p:cNvPr id="648" name="Shape 648"/>
          <p:cNvSpPr txBox="1">
            <a:spLocks noGrp="1"/>
          </p:cNvSpPr>
          <p:nvPr>
            <p:ph type="body" idx="1"/>
          </p:nvPr>
        </p:nvSpPr>
        <p:spPr>
          <a:xfrm>
            <a:off x="566608" y="4589465"/>
            <a:ext cx="10911200" cy="1500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2400"/>
              <a:buFont typeface="Arial"/>
              <a:buNone/>
              <a:defRPr sz="2400" b="0" i="0" u="none" strike="noStrike" cap="none">
                <a:solidFill>
                  <a:schemeClr val="lt1"/>
                </a:solidFill>
                <a:latin typeface="Arial"/>
                <a:ea typeface="Arial"/>
                <a:cs typeface="Arial"/>
                <a:sym typeface="Arial"/>
              </a:defRPr>
            </a:lvl1pPr>
            <a:lvl2pPr marL="914368" marR="0" lvl="1" indent="-228593"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553" marR="0" lvl="2" indent="-228593" algn="l"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3pPr>
            <a:lvl4pPr marL="1828736" marR="0" lvl="3" indent="-228593"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5919" marR="0" lvl="4" indent="-228593"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105" marR="0" lvl="5" indent="-228593"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288" marR="0" lvl="6" indent="-228593"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473" marR="0" lvl="7" indent="-228593"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659" marR="0" lvl="8" indent="-228593"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dirty="0"/>
          </a:p>
        </p:txBody>
      </p:sp>
      <p:cxnSp>
        <p:nvCxnSpPr>
          <p:cNvPr id="649" name="Shape 649"/>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0" name="Shape 650"/>
          <p:cNvPicPr preferRelativeResize="0"/>
          <p:nvPr/>
        </p:nvPicPr>
        <p:blipFill rotWithShape="1">
          <a:blip r:embed="rId2">
            <a:alphaModFix/>
          </a:blip>
          <a:srcRect/>
          <a:stretch/>
        </p:blipFill>
        <p:spPr>
          <a:xfrm>
            <a:off x="653625" y="261708"/>
            <a:ext cx="948267" cy="232243"/>
          </a:xfrm>
          <a:prstGeom prst="rect">
            <a:avLst/>
          </a:prstGeom>
          <a:noFill/>
          <a:ln>
            <a:noFill/>
          </a:ln>
        </p:spPr>
      </p:pic>
      <p:cxnSp>
        <p:nvCxnSpPr>
          <p:cNvPr id="651" name="Shape 651"/>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8" name="Shape 641">
            <a:extLst>
              <a:ext uri="{FF2B5EF4-FFF2-40B4-BE49-F238E27FC236}">
                <a16:creationId xmlns:a16="http://schemas.microsoft.com/office/drawing/2014/main" id="{9B20BA1B-887B-174C-8CB0-37B31B39113D}"/>
              </a:ext>
            </a:extLst>
          </p:cNvPr>
          <p:cNvCxnSpPr/>
          <p:nvPr userDrawn="1"/>
        </p:nvCxnSpPr>
        <p:spPr>
          <a:xfrm>
            <a:off x="1734863" y="368856"/>
            <a:ext cx="10457200" cy="0"/>
          </a:xfrm>
          <a:prstGeom prst="straightConnector1">
            <a:avLst/>
          </a:prstGeom>
          <a:noFill/>
          <a:ln w="38100" cap="flat" cmpd="sng">
            <a:solidFill>
              <a:schemeClr val="bg1"/>
            </a:solidFill>
            <a:prstDash val="solid"/>
            <a:miter lim="800000"/>
            <a:headEnd type="none" w="med" len="med"/>
            <a:tailEnd type="none" w="med" len="med"/>
          </a:ln>
        </p:spPr>
      </p:cxnSp>
      <p:pic>
        <p:nvPicPr>
          <p:cNvPr id="9" name="Shape 642">
            <a:extLst>
              <a:ext uri="{FF2B5EF4-FFF2-40B4-BE49-F238E27FC236}">
                <a16:creationId xmlns:a16="http://schemas.microsoft.com/office/drawing/2014/main" id="{13BCC4FB-204A-8745-BC9C-341852AB75B5}"/>
              </a:ext>
            </a:extLst>
          </p:cNvPr>
          <p:cNvPicPr preferRelativeResize="0"/>
          <p:nvPr userDrawn="1"/>
        </p:nvPicPr>
        <p:blipFill>
          <a:blip r:embed="rId3"/>
          <a:stretch>
            <a:fillRect/>
          </a:stretch>
        </p:blipFill>
        <p:spPr>
          <a:xfrm>
            <a:off x="653625" y="269830"/>
            <a:ext cx="948267" cy="198055"/>
          </a:xfrm>
          <a:prstGeom prst="rect">
            <a:avLst/>
          </a:prstGeom>
          <a:noFill/>
          <a:ln>
            <a:noFill/>
          </a:ln>
        </p:spPr>
      </p:pic>
      <p:cxnSp>
        <p:nvCxnSpPr>
          <p:cNvPr id="10" name="Shape 643">
            <a:extLst>
              <a:ext uri="{FF2B5EF4-FFF2-40B4-BE49-F238E27FC236}">
                <a16:creationId xmlns:a16="http://schemas.microsoft.com/office/drawing/2014/main" id="{6C972082-3B63-5443-BA2C-3601AA6CE345}"/>
              </a:ext>
            </a:extLst>
          </p:cNvPr>
          <p:cNvCxnSpPr/>
          <p:nvPr userDrawn="1"/>
        </p:nvCxnSpPr>
        <p:spPr>
          <a:xfrm>
            <a:off x="1" y="368856"/>
            <a:ext cx="495600" cy="0"/>
          </a:xfrm>
          <a:prstGeom prst="straightConnector1">
            <a:avLst/>
          </a:prstGeom>
          <a:noFill/>
          <a:ln w="38100" cap="flat" cmpd="sng">
            <a:solidFill>
              <a:schemeClr val="bg1"/>
            </a:solidFill>
            <a:prstDash val="solid"/>
            <a:miter lim="800000"/>
            <a:headEnd type="none" w="med" len="med"/>
            <a:tailEnd type="none" w="med" len="med"/>
          </a:ln>
        </p:spPr>
      </p:cxnSp>
    </p:spTree>
    <p:extLst>
      <p:ext uri="{BB962C8B-B14F-4D97-AF65-F5344CB8AC3E}">
        <p14:creationId xmlns:p14="http://schemas.microsoft.com/office/powerpoint/2010/main" val="13196230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Chart with Pullout Number">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567267" y="3636966"/>
            <a:ext cx="5128800" cy="2082900"/>
          </a:xfrm>
          <a:prstGeom prst="rect">
            <a:avLst/>
          </a:prstGeom>
          <a:noFill/>
          <a:ln>
            <a:noFill/>
          </a:ln>
        </p:spPr>
        <p:txBody>
          <a:bodyPr spcFirstLastPara="1" wrap="square" lIns="91425" tIns="91425" rIns="91425" bIns="91425" anchor="t" anchorCtr="0"/>
          <a:lstStyle>
            <a:lvl1pPr marL="457185" marR="0" lvl="0" indent="-228593"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654" name="Shape 654"/>
          <p:cNvSpPr txBox="1">
            <a:spLocks noGrp="1"/>
          </p:cNvSpPr>
          <p:nvPr>
            <p:ph type="body" idx="2"/>
          </p:nvPr>
        </p:nvSpPr>
        <p:spPr>
          <a:xfrm>
            <a:off x="567267" y="2184401"/>
            <a:ext cx="5128800" cy="1097100"/>
          </a:xfrm>
          <a:prstGeom prst="rect">
            <a:avLst/>
          </a:prstGeom>
          <a:noFill/>
          <a:ln>
            <a:noFill/>
          </a:ln>
        </p:spPr>
        <p:txBody>
          <a:bodyPr spcFirstLastPara="1" wrap="square" lIns="91425" tIns="91425" rIns="91425" bIns="91425" anchor="t" anchorCtr="0"/>
          <a:lstStyle>
            <a:lvl1pPr marL="457185" marR="0" lvl="0" indent="-228593" algn="ctr" rtl="0">
              <a:lnSpc>
                <a:spcPct val="90000"/>
              </a:lnSpc>
              <a:spcBef>
                <a:spcPts val="1000"/>
              </a:spcBef>
              <a:spcAft>
                <a:spcPts val="0"/>
              </a:spcAft>
              <a:buClr>
                <a:srgbClr val="30A2B6"/>
              </a:buClr>
              <a:buSzPts val="7200"/>
              <a:buFont typeface="Arial"/>
              <a:buNone/>
              <a:defRPr sz="7200" b="1" i="0" u="none" strike="noStrike" cap="none">
                <a:solidFill>
                  <a:schemeClr val="lt2"/>
                </a:solidFill>
                <a:latin typeface="Arial"/>
                <a:ea typeface="Arial"/>
                <a:cs typeface="Arial"/>
                <a:sym typeface="Arial"/>
              </a:defRPr>
            </a:lvl1pPr>
            <a:lvl2pPr marL="914368" marR="0" lvl="1" indent="-228593" algn="l" rtl="0">
              <a:lnSpc>
                <a:spcPct val="90000"/>
              </a:lnSpc>
              <a:spcBef>
                <a:spcPts val="5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2pPr>
            <a:lvl3pPr marL="1371553" marR="0" lvl="2" indent="-228593" algn="l" rtl="0">
              <a:lnSpc>
                <a:spcPct val="90000"/>
              </a:lnSpc>
              <a:spcBef>
                <a:spcPts val="500"/>
              </a:spcBef>
              <a:spcAft>
                <a:spcPts val="0"/>
              </a:spcAft>
              <a:buClr>
                <a:schemeClr val="lt2"/>
              </a:buClr>
              <a:buSzPts val="2000"/>
              <a:buFont typeface="Arial"/>
              <a:buNone/>
              <a:defRPr sz="2000" b="1" i="0" u="none" strike="noStrike" cap="none">
                <a:solidFill>
                  <a:schemeClr val="lt2"/>
                </a:solidFill>
                <a:latin typeface="Arial"/>
                <a:ea typeface="Arial"/>
                <a:cs typeface="Arial"/>
                <a:sym typeface="Arial"/>
              </a:defRPr>
            </a:lvl3pPr>
            <a:lvl4pPr marL="1828736" marR="0" lvl="3" indent="-228593" algn="l" rtl="0">
              <a:lnSpc>
                <a:spcPct val="90000"/>
              </a:lnSpc>
              <a:spcBef>
                <a:spcPts val="500"/>
              </a:spcBef>
              <a:spcAft>
                <a:spcPts val="0"/>
              </a:spcAft>
              <a:buClr>
                <a:schemeClr val="lt2"/>
              </a:buClr>
              <a:buSzPts val="1800"/>
              <a:buFont typeface="Arial"/>
              <a:buNone/>
              <a:defRPr sz="1801" b="1" i="0" u="none" strike="noStrike" cap="none">
                <a:solidFill>
                  <a:schemeClr val="lt2"/>
                </a:solidFill>
                <a:latin typeface="Arial"/>
                <a:ea typeface="Arial"/>
                <a:cs typeface="Arial"/>
                <a:sym typeface="Arial"/>
              </a:defRPr>
            </a:lvl4pPr>
            <a:lvl5pPr marL="2285919" marR="0" lvl="4" indent="-228593" algn="l" rtl="0">
              <a:lnSpc>
                <a:spcPct val="90000"/>
              </a:lnSpc>
              <a:spcBef>
                <a:spcPts val="500"/>
              </a:spcBef>
              <a:spcAft>
                <a:spcPts val="0"/>
              </a:spcAft>
              <a:buClr>
                <a:schemeClr val="lt2"/>
              </a:buClr>
              <a:buSzPts val="1800"/>
              <a:buFont typeface="Arial"/>
              <a:buNone/>
              <a:defRPr sz="1801" b="1" i="0" u="none" strike="noStrike" cap="none">
                <a:solidFill>
                  <a:schemeClr val="lt2"/>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655" name="Shape 655"/>
          <p:cNvSpPr txBox="1">
            <a:spLocks noGrp="1"/>
          </p:cNvSpPr>
          <p:nvPr>
            <p:ph type="title"/>
          </p:nvPr>
        </p:nvSpPr>
        <p:spPr>
          <a:xfrm>
            <a:off x="566602" y="760145"/>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dirty="0"/>
          </a:p>
        </p:txBody>
      </p:sp>
      <p:sp>
        <p:nvSpPr>
          <p:cNvPr id="656" name="Shape 656"/>
          <p:cNvSpPr txBox="1">
            <a:spLocks noGrp="1"/>
          </p:cNvSpPr>
          <p:nvPr>
            <p:ph type="body" idx="3"/>
          </p:nvPr>
        </p:nvSpPr>
        <p:spPr>
          <a:xfrm>
            <a:off x="566604" y="6493241"/>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dirty="0"/>
          </a:p>
        </p:txBody>
      </p:sp>
      <p:sp>
        <p:nvSpPr>
          <p:cNvPr id="657" name="Shape 657"/>
          <p:cNvSpPr>
            <a:spLocks noGrp="1"/>
          </p:cNvSpPr>
          <p:nvPr>
            <p:ph type="chart" idx="4"/>
          </p:nvPr>
        </p:nvSpPr>
        <p:spPr>
          <a:xfrm>
            <a:off x="6288620" y="1476375"/>
            <a:ext cx="5380400" cy="4819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cxnSp>
        <p:nvCxnSpPr>
          <p:cNvPr id="658" name="Shape 658"/>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9" name="Shape 659"/>
          <p:cNvPicPr preferRelativeResize="0"/>
          <p:nvPr/>
        </p:nvPicPr>
        <p:blipFill rotWithShape="1">
          <a:blip r:embed="rId2">
            <a:alphaModFix/>
          </a:blip>
          <a:srcRect/>
          <a:stretch/>
        </p:blipFill>
        <p:spPr>
          <a:xfrm>
            <a:off x="653625" y="261708"/>
            <a:ext cx="948267" cy="232243"/>
          </a:xfrm>
          <a:prstGeom prst="rect">
            <a:avLst/>
          </a:prstGeom>
          <a:noFill/>
          <a:ln>
            <a:noFill/>
          </a:ln>
        </p:spPr>
      </p:pic>
      <p:cxnSp>
        <p:nvCxnSpPr>
          <p:cNvPr id="660" name="Shape 660"/>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7314766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Chart &amp; Title - Vertical">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566608" y="610066"/>
            <a:ext cx="2995600" cy="5767051"/>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800"/>
              <a:buFont typeface="Arial"/>
              <a:buNone/>
              <a:defRPr sz="2251"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dirty="0"/>
          </a:p>
        </p:txBody>
      </p:sp>
      <p:sp>
        <p:nvSpPr>
          <p:cNvPr id="663" name="Shape 663"/>
          <p:cNvSpPr>
            <a:spLocks noGrp="1"/>
          </p:cNvSpPr>
          <p:nvPr>
            <p:ph type="chart" idx="2"/>
          </p:nvPr>
        </p:nvSpPr>
        <p:spPr>
          <a:xfrm>
            <a:off x="3752854" y="627019"/>
            <a:ext cx="8178000" cy="57501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664" name="Shape 664"/>
          <p:cNvSpPr txBox="1">
            <a:spLocks noGrp="1"/>
          </p:cNvSpPr>
          <p:nvPr>
            <p:ph type="body" idx="1"/>
          </p:nvPr>
        </p:nvSpPr>
        <p:spPr>
          <a:xfrm>
            <a:off x="566604" y="6493241"/>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dirty="0"/>
          </a:p>
        </p:txBody>
      </p:sp>
      <p:cxnSp>
        <p:nvCxnSpPr>
          <p:cNvPr id="665" name="Shape 665"/>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66" name="Shape 666"/>
          <p:cNvPicPr preferRelativeResize="0"/>
          <p:nvPr/>
        </p:nvPicPr>
        <p:blipFill rotWithShape="1">
          <a:blip r:embed="rId2">
            <a:alphaModFix/>
          </a:blip>
          <a:srcRect/>
          <a:stretch/>
        </p:blipFill>
        <p:spPr>
          <a:xfrm>
            <a:off x="653625" y="261708"/>
            <a:ext cx="948267" cy="232243"/>
          </a:xfrm>
          <a:prstGeom prst="rect">
            <a:avLst/>
          </a:prstGeom>
          <a:noFill/>
          <a:ln>
            <a:noFill/>
          </a:ln>
        </p:spPr>
      </p:pic>
      <p:cxnSp>
        <p:nvCxnSpPr>
          <p:cNvPr id="667" name="Shape 667"/>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8007028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Pull Quote">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4554538" y="3093212"/>
            <a:ext cx="6646800" cy="978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a:p>
        </p:txBody>
      </p:sp>
      <p:sp>
        <p:nvSpPr>
          <p:cNvPr id="670" name="Shape 670"/>
          <p:cNvSpPr txBox="1">
            <a:spLocks noGrp="1"/>
          </p:cNvSpPr>
          <p:nvPr>
            <p:ph type="body" idx="1"/>
          </p:nvPr>
        </p:nvSpPr>
        <p:spPr>
          <a:xfrm>
            <a:off x="4554537" y="4436813"/>
            <a:ext cx="6646800" cy="1606800"/>
          </a:xfrm>
          <a:prstGeom prst="rect">
            <a:avLst/>
          </a:prstGeom>
          <a:noFill/>
          <a:ln>
            <a:noFill/>
          </a:ln>
        </p:spPr>
        <p:txBody>
          <a:bodyPr spcFirstLastPara="1" wrap="square" lIns="91425" tIns="91425" rIns="91425" bIns="91425" anchor="t" anchorCtr="0"/>
          <a:lstStyle>
            <a:lvl1pPr marL="457185" marR="0" lvl="0" indent="-228593" algn="l" rtl="0">
              <a:lnSpc>
                <a:spcPct val="90000"/>
              </a:lnSpc>
              <a:spcBef>
                <a:spcPts val="1000"/>
              </a:spcBef>
              <a:spcAft>
                <a:spcPts val="0"/>
              </a:spcAft>
              <a:buClr>
                <a:srgbClr val="30A2B6"/>
              </a:buClr>
              <a:buSzPts val="1600"/>
              <a:buFont typeface="Arial"/>
              <a:buNone/>
              <a:defRPr sz="16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105" marR="0" lvl="5"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288" marR="0" lvl="6"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473" marR="0" lvl="7"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659" marR="0" lvl="8"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pic>
        <p:nvPicPr>
          <p:cNvPr id="671" name="Shape 671"/>
          <p:cNvPicPr preferRelativeResize="0"/>
          <p:nvPr/>
        </p:nvPicPr>
        <p:blipFill rotWithShape="1">
          <a:blip r:embed="rId2">
            <a:alphaModFix/>
          </a:blip>
          <a:srcRect/>
          <a:stretch/>
        </p:blipFill>
        <p:spPr>
          <a:xfrm>
            <a:off x="751240" y="1294274"/>
            <a:ext cx="1967241" cy="1475430"/>
          </a:xfrm>
          <a:prstGeom prst="rect">
            <a:avLst/>
          </a:prstGeom>
          <a:noFill/>
          <a:ln>
            <a:noFill/>
          </a:ln>
        </p:spPr>
      </p:pic>
      <p:cxnSp>
        <p:nvCxnSpPr>
          <p:cNvPr id="672" name="Shape 672"/>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73" name="Shape 673"/>
          <p:cNvPicPr preferRelativeResize="0"/>
          <p:nvPr/>
        </p:nvPicPr>
        <p:blipFill rotWithShape="1">
          <a:blip r:embed="rId3">
            <a:alphaModFix/>
          </a:blip>
          <a:srcRect/>
          <a:stretch/>
        </p:blipFill>
        <p:spPr>
          <a:xfrm>
            <a:off x="653625" y="261708"/>
            <a:ext cx="948267" cy="232243"/>
          </a:xfrm>
          <a:prstGeom prst="rect">
            <a:avLst/>
          </a:prstGeom>
          <a:noFill/>
          <a:ln>
            <a:noFill/>
          </a:ln>
        </p:spPr>
      </p:pic>
      <p:cxnSp>
        <p:nvCxnSpPr>
          <p:cNvPr id="674" name="Shape 674"/>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0477230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_Photo">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566605" y="760145"/>
            <a:ext cx="4519200" cy="9786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dirty="0"/>
          </a:p>
        </p:txBody>
      </p:sp>
      <p:sp>
        <p:nvSpPr>
          <p:cNvPr id="677" name="Shape 677"/>
          <p:cNvSpPr>
            <a:spLocks noGrp="1"/>
          </p:cNvSpPr>
          <p:nvPr>
            <p:ph type="pic" idx="2"/>
          </p:nvPr>
        </p:nvSpPr>
        <p:spPr>
          <a:xfrm>
            <a:off x="5608322" y="758260"/>
            <a:ext cx="6583601" cy="53766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8" name="Shape 678"/>
          <p:cNvSpPr txBox="1">
            <a:spLocks noGrp="1"/>
          </p:cNvSpPr>
          <p:nvPr>
            <p:ph type="body" idx="1"/>
          </p:nvPr>
        </p:nvSpPr>
        <p:spPr>
          <a:xfrm>
            <a:off x="566603" y="2360344"/>
            <a:ext cx="4519200" cy="3811500"/>
          </a:xfrm>
          <a:prstGeom prst="rect">
            <a:avLst/>
          </a:prstGeom>
          <a:noFill/>
          <a:ln>
            <a:noFill/>
          </a:ln>
        </p:spPr>
        <p:txBody>
          <a:bodyPr spcFirstLastPara="1" wrap="square" lIns="91425" tIns="91425" rIns="91425" bIns="91425" anchor="t" anchorCtr="0"/>
          <a:lstStyle>
            <a:lvl1pPr marL="457185" marR="0" lvl="0" indent="-228593" algn="l" rtl="0">
              <a:lnSpc>
                <a:spcPct val="90000"/>
              </a:lnSpc>
              <a:spcBef>
                <a:spcPts val="1000"/>
              </a:spcBef>
              <a:spcAft>
                <a:spcPts val="0"/>
              </a:spcAft>
              <a:buClr>
                <a:srgbClr val="30A2B6"/>
              </a:buClr>
              <a:buSzPts val="2200"/>
              <a:buFont typeface="Arial"/>
              <a:buNone/>
              <a:defRPr sz="22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105" marR="0" lvl="5"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288" marR="0" lvl="6"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473" marR="0" lvl="7"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659" marR="0" lvl="8" indent="-228593"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79" name="Shape 679"/>
          <p:cNvSpPr txBox="1">
            <a:spLocks noGrp="1"/>
          </p:cNvSpPr>
          <p:nvPr>
            <p:ph type="body" idx="3"/>
          </p:nvPr>
        </p:nvSpPr>
        <p:spPr>
          <a:xfrm>
            <a:off x="566605" y="6493241"/>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68" marR="0" lvl="1"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dirty="0"/>
          </a:p>
        </p:txBody>
      </p:sp>
      <p:cxnSp>
        <p:nvCxnSpPr>
          <p:cNvPr id="680" name="Shape 680"/>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81" name="Shape 681"/>
          <p:cNvPicPr preferRelativeResize="0"/>
          <p:nvPr/>
        </p:nvPicPr>
        <p:blipFill rotWithShape="1">
          <a:blip r:embed="rId2">
            <a:alphaModFix/>
          </a:blip>
          <a:srcRect/>
          <a:stretch/>
        </p:blipFill>
        <p:spPr>
          <a:xfrm>
            <a:off x="653625" y="261708"/>
            <a:ext cx="948267" cy="232243"/>
          </a:xfrm>
          <a:prstGeom prst="rect">
            <a:avLst/>
          </a:prstGeom>
          <a:noFill/>
          <a:ln>
            <a:noFill/>
          </a:ln>
        </p:spPr>
      </p:pic>
      <p:cxnSp>
        <p:nvCxnSpPr>
          <p:cNvPr id="682" name="Shape 682"/>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337460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ulleted List">
  <p:cSld name="Title and Bulleted List">
    <p:spTree>
      <p:nvGrpSpPr>
        <p:cNvPr id="1" name="Shape 254"/>
        <p:cNvGrpSpPr/>
        <p:nvPr/>
      </p:nvGrpSpPr>
      <p:grpSpPr>
        <a:xfrm>
          <a:off x="0" y="0"/>
          <a:ext cx="0" cy="0"/>
          <a:chOff x="0" y="0"/>
          <a:chExt cx="0" cy="0"/>
        </a:xfrm>
      </p:grpSpPr>
      <p:sp>
        <p:nvSpPr>
          <p:cNvPr id="255" name="Google Shape;255;gb6d4e53306_0_307"/>
          <p:cNvSpPr txBox="1">
            <a:spLocks noGrp="1"/>
          </p:cNvSpPr>
          <p:nvPr>
            <p:ph type="body" idx="1"/>
          </p:nvPr>
        </p:nvSpPr>
        <p:spPr>
          <a:xfrm>
            <a:off x="567270" y="1554944"/>
            <a:ext cx="11154900" cy="1757400"/>
          </a:xfrm>
          <a:prstGeom prst="rect">
            <a:avLst/>
          </a:prstGeom>
          <a:noFill/>
          <a:ln>
            <a:noFill/>
          </a:ln>
        </p:spPr>
        <p:txBody>
          <a:bodyPr spcFirstLastPara="1" wrap="square" lIns="91425" tIns="91425" rIns="91425" bIns="91425" anchor="t" anchorCtr="0">
            <a:normAutofit/>
          </a:bodyPr>
          <a:lstStyle>
            <a:lvl1pPr marL="457200" marR="0" lvl="0" indent="-406400"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lt2"/>
              </a:buClr>
              <a:buSzPts val="1800"/>
              <a:buFont typeface="Arial"/>
              <a:buNone/>
              <a:defRPr sz="1801"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256" name="Google Shape;256;gb6d4e53306_0_307"/>
          <p:cNvSpPr txBox="1">
            <a:spLocks noGrp="1"/>
          </p:cNvSpPr>
          <p:nvPr>
            <p:ph type="title"/>
          </p:nvPr>
        </p:nvSpPr>
        <p:spPr>
          <a:xfrm>
            <a:off x="566605" y="756694"/>
            <a:ext cx="11154900" cy="14115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sz="1801"/>
            </a:lvl2pPr>
            <a:lvl3pPr lvl="2" algn="l" rtl="0">
              <a:lnSpc>
                <a:spcPct val="100000"/>
              </a:lnSpc>
              <a:spcBef>
                <a:spcPts val="0"/>
              </a:spcBef>
              <a:spcAft>
                <a:spcPts val="0"/>
              </a:spcAft>
              <a:buSzPts val="1400"/>
              <a:buNone/>
              <a:defRPr sz="1801"/>
            </a:lvl3pPr>
            <a:lvl4pPr lvl="3" algn="l" rtl="0">
              <a:lnSpc>
                <a:spcPct val="100000"/>
              </a:lnSpc>
              <a:spcBef>
                <a:spcPts val="0"/>
              </a:spcBef>
              <a:spcAft>
                <a:spcPts val="0"/>
              </a:spcAft>
              <a:buSzPts val="1400"/>
              <a:buNone/>
              <a:defRPr sz="1801"/>
            </a:lvl4pPr>
            <a:lvl5pPr lvl="4" algn="l" rtl="0">
              <a:lnSpc>
                <a:spcPct val="100000"/>
              </a:lnSpc>
              <a:spcBef>
                <a:spcPts val="0"/>
              </a:spcBef>
              <a:spcAft>
                <a:spcPts val="0"/>
              </a:spcAft>
              <a:buSzPts val="1400"/>
              <a:buNone/>
              <a:defRPr sz="1801"/>
            </a:lvl5pPr>
            <a:lvl6pPr lvl="5" algn="l" rtl="0">
              <a:lnSpc>
                <a:spcPct val="100000"/>
              </a:lnSpc>
              <a:spcBef>
                <a:spcPts val="0"/>
              </a:spcBef>
              <a:spcAft>
                <a:spcPts val="0"/>
              </a:spcAft>
              <a:buSzPts val="1400"/>
              <a:buNone/>
              <a:defRPr sz="1801"/>
            </a:lvl6pPr>
            <a:lvl7pPr lvl="6" algn="l" rtl="0">
              <a:lnSpc>
                <a:spcPct val="100000"/>
              </a:lnSpc>
              <a:spcBef>
                <a:spcPts val="0"/>
              </a:spcBef>
              <a:spcAft>
                <a:spcPts val="0"/>
              </a:spcAft>
              <a:buSzPts val="1400"/>
              <a:buNone/>
              <a:defRPr sz="1801"/>
            </a:lvl7pPr>
            <a:lvl8pPr lvl="7" algn="l" rtl="0">
              <a:lnSpc>
                <a:spcPct val="100000"/>
              </a:lnSpc>
              <a:spcBef>
                <a:spcPts val="0"/>
              </a:spcBef>
              <a:spcAft>
                <a:spcPts val="0"/>
              </a:spcAft>
              <a:buSzPts val="1400"/>
              <a:buNone/>
              <a:defRPr sz="1801"/>
            </a:lvl8pPr>
            <a:lvl9pPr lvl="8" algn="l" rtl="0">
              <a:lnSpc>
                <a:spcPct val="100000"/>
              </a:lnSpc>
              <a:spcBef>
                <a:spcPts val="0"/>
              </a:spcBef>
              <a:spcAft>
                <a:spcPts val="0"/>
              </a:spcAft>
              <a:buSzPts val="1400"/>
              <a:buNone/>
              <a:defRPr sz="1801"/>
            </a:lvl9pPr>
          </a:lstStyle>
          <a:p>
            <a:endParaRPr/>
          </a:p>
        </p:txBody>
      </p:sp>
      <p:sp>
        <p:nvSpPr>
          <p:cNvPr id="257" name="Google Shape;257;gb6d4e53306_0_307"/>
          <p:cNvSpPr txBox="1">
            <a:spLocks noGrp="1"/>
          </p:cNvSpPr>
          <p:nvPr>
            <p:ph type="body" idx="2"/>
          </p:nvPr>
        </p:nvSpPr>
        <p:spPr>
          <a:xfrm>
            <a:off x="566605" y="6418478"/>
            <a:ext cx="11154900" cy="3648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pic>
        <p:nvPicPr>
          <p:cNvPr id="258" name="Google Shape;258;gb6d4e53306_0_307"/>
          <p:cNvPicPr preferRelativeResize="0"/>
          <p:nvPr/>
        </p:nvPicPr>
        <p:blipFill rotWithShape="1">
          <a:blip r:embed="rId2">
            <a:alphaModFix/>
          </a:blip>
          <a:srcRect/>
          <a:stretch/>
        </p:blipFill>
        <p:spPr>
          <a:xfrm>
            <a:off x="611719" y="189906"/>
            <a:ext cx="1021997" cy="362789"/>
          </a:xfrm>
          <a:prstGeom prst="rect">
            <a:avLst/>
          </a:prstGeom>
          <a:noFill/>
          <a:ln>
            <a:noFill/>
          </a:ln>
        </p:spPr>
      </p:pic>
      <p:cxnSp>
        <p:nvCxnSpPr>
          <p:cNvPr id="259" name="Google Shape;259;gb6d4e53306_0_307"/>
          <p:cNvCxnSpPr/>
          <p:nvPr/>
        </p:nvCxnSpPr>
        <p:spPr>
          <a:xfrm>
            <a:off x="1734861" y="377826"/>
            <a:ext cx="10457100" cy="0"/>
          </a:xfrm>
          <a:prstGeom prst="straightConnector1">
            <a:avLst/>
          </a:prstGeom>
          <a:noFill/>
          <a:ln w="47625" cap="flat" cmpd="sng">
            <a:solidFill>
              <a:srgbClr val="0065A4"/>
            </a:solidFill>
            <a:prstDash val="solid"/>
            <a:miter lim="800000"/>
            <a:headEnd type="none" w="sm" len="sm"/>
            <a:tailEnd type="none" w="sm" len="sm"/>
          </a:ln>
        </p:spPr>
      </p:cxnSp>
      <p:cxnSp>
        <p:nvCxnSpPr>
          <p:cNvPr id="260" name="Google Shape;260;gb6d4e53306_0_307"/>
          <p:cNvCxnSpPr/>
          <p:nvPr/>
        </p:nvCxnSpPr>
        <p:spPr>
          <a:xfrm>
            <a:off x="0" y="377826"/>
            <a:ext cx="495600" cy="0"/>
          </a:xfrm>
          <a:prstGeom prst="straightConnector1">
            <a:avLst/>
          </a:prstGeom>
          <a:noFill/>
          <a:ln w="47625" cap="flat" cmpd="sng">
            <a:solidFill>
              <a:srgbClr val="0065A4"/>
            </a:solidFill>
            <a:prstDash val="solid"/>
            <a:miter lim="800000"/>
            <a:headEnd type="none" w="sm" len="sm"/>
            <a:tailEnd type="none" w="sm" len="sm"/>
          </a:ln>
        </p:spPr>
      </p:cxn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_Final Slide">
    <p:spTree>
      <p:nvGrpSpPr>
        <p:cNvPr id="1" name="Shape 684"/>
        <p:cNvGrpSpPr/>
        <p:nvPr/>
      </p:nvGrpSpPr>
      <p:grpSpPr>
        <a:xfrm>
          <a:off x="0" y="0"/>
          <a:ext cx="0" cy="0"/>
          <a:chOff x="0" y="0"/>
          <a:chExt cx="0" cy="0"/>
        </a:xfrm>
      </p:grpSpPr>
      <p:sp>
        <p:nvSpPr>
          <p:cNvPr id="685" name="Shape 685"/>
          <p:cNvSpPr/>
          <p:nvPr/>
        </p:nvSpPr>
        <p:spPr>
          <a:xfrm>
            <a:off x="0" y="4872041"/>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cxnSp>
        <p:nvCxnSpPr>
          <p:cNvPr id="686" name="Shape 686"/>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87" name="Shape 687"/>
          <p:cNvPicPr preferRelativeResize="0"/>
          <p:nvPr/>
        </p:nvPicPr>
        <p:blipFill rotWithShape="1">
          <a:blip r:embed="rId2">
            <a:alphaModFix/>
          </a:blip>
          <a:srcRect/>
          <a:stretch/>
        </p:blipFill>
        <p:spPr>
          <a:xfrm>
            <a:off x="549186" y="235782"/>
            <a:ext cx="3778254" cy="777091"/>
          </a:xfrm>
          <a:prstGeom prst="rect">
            <a:avLst/>
          </a:prstGeom>
          <a:noFill/>
          <a:ln>
            <a:noFill/>
          </a:ln>
        </p:spPr>
      </p:pic>
      <p:pic>
        <p:nvPicPr>
          <p:cNvPr id="688" name="Shape 688"/>
          <p:cNvPicPr preferRelativeResize="0"/>
          <p:nvPr/>
        </p:nvPicPr>
        <p:blipFill rotWithShape="1">
          <a:blip r:embed="rId3">
            <a:alphaModFix/>
          </a:blip>
          <a:srcRect/>
          <a:stretch/>
        </p:blipFill>
        <p:spPr>
          <a:xfrm>
            <a:off x="609600" y="4709161"/>
            <a:ext cx="10956544" cy="2148840"/>
          </a:xfrm>
          <a:prstGeom prst="rect">
            <a:avLst/>
          </a:prstGeom>
          <a:noFill/>
          <a:ln>
            <a:noFill/>
          </a:ln>
        </p:spPr>
      </p:pic>
      <p:sp>
        <p:nvSpPr>
          <p:cNvPr id="689" name="Shape 689"/>
          <p:cNvSpPr txBox="1"/>
          <p:nvPr/>
        </p:nvSpPr>
        <p:spPr>
          <a:xfrm>
            <a:off x="609601" y="2544418"/>
            <a:ext cx="10956400" cy="7695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4400" b="1">
                <a:solidFill>
                  <a:schemeClr val="dk1"/>
                </a:solidFill>
                <a:latin typeface="Arial"/>
                <a:ea typeface="Arial"/>
                <a:cs typeface="Arial"/>
                <a:sym typeface="Arial"/>
              </a:rPr>
              <a:t>Thank you!</a:t>
            </a:r>
            <a:endParaRPr sz="1100"/>
          </a:p>
        </p:txBody>
      </p:sp>
    </p:spTree>
    <p:extLst>
      <p:ext uri="{BB962C8B-B14F-4D97-AF65-F5344CB8AC3E}">
        <p14:creationId xmlns:p14="http://schemas.microsoft.com/office/powerpoint/2010/main" val="37451332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11" name="Rectangle 10"/>
          <p:cNvSpPr/>
          <p:nvPr userDrawn="1"/>
        </p:nvSpPr>
        <p:spPr bwMode="auto">
          <a:xfrm>
            <a:off x="0" y="0"/>
            <a:ext cx="12192000" cy="6858000"/>
          </a:xfrm>
          <a:prstGeom prst="rect">
            <a:avLst/>
          </a:prstGeom>
          <a:solidFill>
            <a:srgbClr val="0065A4"/>
          </a:solidFill>
          <a:ln w="9525" cap="flat" cmpd="sng" algn="ctr">
            <a:noFill/>
            <a:prstDash val="solid"/>
            <a:round/>
            <a:headEnd type="none" w="med" len="med"/>
            <a:tailEnd type="none" w="med" len="med"/>
          </a:ln>
          <a:effectLst/>
        </p:spPr>
        <p:txBody>
          <a:bodyPr vert="horz" wrap="square" lIns="91437" tIns="45719" rIns="91437" bIns="45719" numCol="1" rtlCol="0" anchor="t" anchorCtr="0" compatLnSpc="1">
            <a:prstTxWarp prst="textNoShape">
              <a:avLst/>
            </a:prstTxWarp>
          </a:bodyPr>
          <a:lstStyle/>
          <a:p>
            <a:pPr marL="0" marR="0" indent="0" algn="l" defTabSz="914415"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charset="-128"/>
              <a:cs typeface="ヒラギノ角ゴ Pro W3" charset="-128"/>
            </a:endParaRPr>
          </a:p>
        </p:txBody>
      </p:sp>
      <p:sp>
        <p:nvSpPr>
          <p:cNvPr id="3" name="Content Placeholder 2"/>
          <p:cNvSpPr>
            <a:spLocks noGrp="1"/>
          </p:cNvSpPr>
          <p:nvPr>
            <p:ph idx="1"/>
          </p:nvPr>
        </p:nvSpPr>
        <p:spPr>
          <a:xfrm>
            <a:off x="446617" y="3966213"/>
            <a:ext cx="10972800" cy="2156779"/>
          </a:xfrm>
        </p:spPr>
        <p:txBody>
          <a:bodyPr/>
          <a:lstStyle>
            <a:lvl1pPr marL="0" indent="0">
              <a:spcAft>
                <a:spcPts val="0"/>
              </a:spcAft>
              <a:buFontTx/>
              <a:buNone/>
              <a:tabLst>
                <a:tab pos="914415" algn="l"/>
              </a:tabLst>
              <a:defRPr sz="2000" b="1">
                <a:solidFill>
                  <a:srgbClr val="FFFFFF"/>
                </a:solidFill>
              </a:defRPr>
            </a:lvl1pPr>
            <a:lvl2pPr marL="0" indent="0">
              <a:spcAft>
                <a:spcPts val="0"/>
              </a:spcAft>
              <a:buFontTx/>
              <a:buNone/>
              <a:tabLst>
                <a:tab pos="685811" algn="l"/>
              </a:tabLst>
              <a:defRPr sz="1000" b="1">
                <a:solidFill>
                  <a:srgbClr val="FFFFFF"/>
                </a:solidFill>
              </a:defRPr>
            </a:lvl2pPr>
            <a:lvl3pPr marL="914415" indent="-914415">
              <a:spcAft>
                <a:spcPts val="0"/>
              </a:spcAft>
              <a:buFontTx/>
              <a:buNone/>
              <a:tabLst/>
              <a:defRPr sz="1000" b="0">
                <a:solidFill>
                  <a:srgbClr val="FFFFFF"/>
                </a:solidFill>
              </a:defRPr>
            </a:lvl3pPr>
            <a:lvl4pPr marL="914415" indent="-914415">
              <a:spcAft>
                <a:spcPts val="0"/>
              </a:spcAft>
              <a:buFontTx/>
              <a:buNone/>
              <a:tabLst/>
              <a:defRPr sz="1000">
                <a:solidFill>
                  <a:srgbClr val="FFFFFF"/>
                </a:solidFill>
              </a:defRPr>
            </a:lvl4pPr>
            <a:lvl5pPr marL="914415" indent="-914415">
              <a:spcAft>
                <a:spcPts val="0"/>
              </a:spcAft>
              <a:buFontTx/>
              <a:buNone/>
              <a:tabLst/>
              <a:defRPr sz="10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46617" y="1449390"/>
            <a:ext cx="10972800" cy="2506134"/>
          </a:xfrm>
        </p:spPr>
        <p:txBody>
          <a:bodyPr anchor="t"/>
          <a:lstStyle>
            <a:lvl1pPr>
              <a:defRPr sz="5000">
                <a:solidFill>
                  <a:schemeClr val="bg1"/>
                </a:solidFill>
              </a:defRPr>
            </a:lvl1pPr>
          </a:lstStyle>
          <a:p>
            <a:r>
              <a:rPr lang="en-US" dirty="0"/>
              <a:t>Click to edit Master title style</a:t>
            </a:r>
          </a:p>
        </p:txBody>
      </p:sp>
      <p:sp>
        <p:nvSpPr>
          <p:cNvPr id="9" name="Subtitle 8"/>
          <p:cNvSpPr txBox="1">
            <a:spLocks/>
          </p:cNvSpPr>
          <p:nvPr userDrawn="1"/>
        </p:nvSpPr>
        <p:spPr bwMode="auto">
          <a:xfrm>
            <a:off x="10075334" y="735436"/>
            <a:ext cx="1496906" cy="158647"/>
          </a:xfrm>
          <a:prstGeom prst="rect">
            <a:avLst/>
          </a:prstGeom>
          <a:noFill/>
          <a:ln w="9525">
            <a:noFill/>
            <a:miter lim="800000"/>
            <a:headEnd/>
            <a:tailEnd/>
          </a:ln>
        </p:spPr>
        <p:txBody>
          <a:bodyPr vert="horz" wrap="square" lIns="91437" tIns="45719" rIns="91437" bIns="45719" numCol="1" anchor="t" anchorCtr="0" compatLnSpc="1">
            <a:prstTxWarp prst="textNoShape">
              <a:avLst/>
            </a:prstTxWarp>
          </a:bodyPr>
          <a:lstStyle/>
          <a:p>
            <a:pPr marL="0" marR="0" lvl="0" indent="0" algn="r" defTabSz="914415" rtl="0" eaLnBrk="0" fontAlgn="base" latinLnBrk="0" hangingPunct="0">
              <a:lnSpc>
                <a:spcPct val="100000"/>
              </a:lnSpc>
              <a:spcBef>
                <a:spcPct val="20000"/>
              </a:spcBef>
              <a:spcAft>
                <a:spcPts val="600"/>
              </a:spcAft>
              <a:buClr>
                <a:srgbClr val="A3B222"/>
              </a:buClr>
              <a:buSzTx/>
              <a:buFontTx/>
              <a:buNone/>
              <a:tabLst/>
              <a:defRPr/>
            </a:pPr>
            <a:endParaRPr kumimoji="0" lang="en-US" sz="800" b="1" i="0" u="none" strike="noStrike" kern="0" cap="none" spc="0" normalizeH="0" baseline="0" noProof="0" dirty="0">
              <a:ln>
                <a:noFill/>
              </a:ln>
              <a:solidFill>
                <a:srgbClr val="000000"/>
              </a:solidFill>
              <a:effectLst/>
              <a:uLnTx/>
              <a:uFillTx/>
              <a:latin typeface="Arial" charset="0"/>
              <a:ea typeface="ヒラギノ角ゴ Pro W3" charset="-128"/>
              <a:cs typeface="ヒラギノ角ゴ Pro W3" charset="-128"/>
            </a:endParaRPr>
          </a:p>
        </p:txBody>
      </p:sp>
      <p:sp>
        <p:nvSpPr>
          <p:cNvPr id="12" name="Rectangle 11"/>
          <p:cNvSpPr/>
          <p:nvPr userDrawn="1"/>
        </p:nvSpPr>
        <p:spPr bwMode="auto">
          <a:xfrm>
            <a:off x="609600" y="1117600"/>
            <a:ext cx="10972800" cy="172720"/>
          </a:xfrm>
          <a:prstGeom prst="rect">
            <a:avLst/>
          </a:prstGeom>
          <a:solidFill>
            <a:schemeClr val="tx1"/>
          </a:solidFill>
          <a:ln w="9525" cap="flat" cmpd="sng" algn="ctr">
            <a:noFill/>
            <a:prstDash val="solid"/>
            <a:round/>
            <a:headEnd type="none" w="med" len="med"/>
            <a:tailEnd type="none" w="med" len="med"/>
          </a:ln>
          <a:effectLst/>
        </p:spPr>
        <p:txBody>
          <a:bodyPr vert="horz" wrap="square" lIns="91437" tIns="45719" rIns="91437" bIns="45719" numCol="1" rtlCol="0" anchor="t" anchorCtr="0" compatLnSpc="1">
            <a:prstTxWarp prst="textNoShape">
              <a:avLst/>
            </a:prstTxWarp>
          </a:bodyPr>
          <a:lstStyle/>
          <a:p>
            <a:pPr marL="0" marR="0" indent="0" algn="l" defTabSz="914415"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charset="-128"/>
              <a:cs typeface="ヒラギノ角ゴ Pro W3" charset="-128"/>
            </a:endParaRPr>
          </a:p>
        </p:txBody>
      </p:sp>
      <p:pic>
        <p:nvPicPr>
          <p:cNvPr id="10" name="Picture 9" descr="CCRC_logo_reverse.png"/>
          <p:cNvPicPr>
            <a:picLocks noChangeAspect="1"/>
          </p:cNvPicPr>
          <p:nvPr userDrawn="1"/>
        </p:nvPicPr>
        <p:blipFill>
          <a:blip r:embed="rId2"/>
          <a:stretch>
            <a:fillRect/>
          </a:stretch>
        </p:blipFill>
        <p:spPr>
          <a:xfrm>
            <a:off x="298029" y="91440"/>
            <a:ext cx="4194048" cy="1061619"/>
          </a:xfrm>
          <a:prstGeom prst="rect">
            <a:avLst/>
          </a:prstGeom>
        </p:spPr>
      </p:pic>
    </p:spTree>
    <p:extLst>
      <p:ext uri="{BB962C8B-B14F-4D97-AF65-F5344CB8AC3E}">
        <p14:creationId xmlns:p14="http://schemas.microsoft.com/office/powerpoint/2010/main" val="8208917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Transition Slide with Photo">
    <p:spTree>
      <p:nvGrpSpPr>
        <p:cNvPr id="1" name="Shape 61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C539D-87AC-C042-872B-C6450B6A7FE5}"/>
              </a:ext>
            </a:extLst>
          </p:cNvPr>
          <p:cNvSpPr>
            <a:spLocks noGrp="1"/>
          </p:cNvSpPr>
          <p:nvPr>
            <p:ph type="pic" sz="quarter" idx="10"/>
          </p:nvPr>
        </p:nvSpPr>
        <p:spPr>
          <a:xfrm>
            <a:off x="-83344" y="3"/>
            <a:ext cx="12450962" cy="4939234"/>
          </a:xfrm>
        </p:spPr>
        <p:txBody>
          <a:bodyPr/>
          <a:lstStyle>
            <a:lvl1pPr marL="35718" indent="0">
              <a:buNone/>
              <a:defRPr/>
            </a:lvl1pPr>
          </a:lstStyle>
          <a:p>
            <a:r>
              <a:rPr lang="en-US"/>
              <a:t>Click icon to add picture</a:t>
            </a:r>
            <a:endParaRPr lang="en-US" dirty="0"/>
          </a:p>
        </p:txBody>
      </p:sp>
      <p:sp>
        <p:nvSpPr>
          <p:cNvPr id="626" name="Shape 626"/>
          <p:cNvSpPr/>
          <p:nvPr/>
        </p:nvSpPr>
        <p:spPr>
          <a:xfrm>
            <a:off x="0" y="4872041"/>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0" name="Shape 620"/>
          <p:cNvSpPr/>
          <p:nvPr/>
        </p:nvSpPr>
        <p:spPr>
          <a:xfrm>
            <a:off x="0" y="4872041"/>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5" y="5116969"/>
            <a:ext cx="11077998" cy="1450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4401" b="1" i="0" u="none" strike="noStrike" cap="none">
                <a:solidFill>
                  <a:schemeClr val="lt1"/>
                </a:solidFill>
                <a:latin typeface="+mj-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9pPr>
          </a:lstStyle>
          <a:p>
            <a:r>
              <a:rPr lang="en-US" dirty="0"/>
              <a:t>Click to Add Transition Title</a:t>
            </a:r>
            <a:endParaRPr dirty="0"/>
          </a:p>
        </p:txBody>
      </p:sp>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7518902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Table Slide">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18477"/>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68" marR="0" lvl="1"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53" marR="0" lvl="2"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36" marR="0" lvl="3"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19" marR="0" lvl="4" indent="-228593"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05" marR="0" lvl="5"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88" marR="0" lvl="6"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73" marR="0" lvl="7"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659" marR="0" lvl="8" indent="-3428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9" name="Shape 639"/>
          <p:cNvSpPr txBox="1">
            <a:spLocks noGrp="1"/>
          </p:cNvSpPr>
          <p:nvPr>
            <p:ph type="title"/>
          </p:nvPr>
        </p:nvSpPr>
        <p:spPr>
          <a:xfrm>
            <a:off x="566605" y="756695"/>
            <a:ext cx="11154800" cy="109371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cxnSp>
        <p:nvCxnSpPr>
          <p:cNvPr id="641" name="Shape 641"/>
          <p:cNvCxnSpPr/>
          <p:nvPr/>
        </p:nvCxnSpPr>
        <p:spPr>
          <a:xfrm>
            <a:off x="1734863"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5" y="261708"/>
            <a:ext cx="948267" cy="232243"/>
          </a:xfrm>
          <a:prstGeom prst="rect">
            <a:avLst/>
          </a:prstGeom>
          <a:noFill/>
          <a:ln>
            <a:noFill/>
          </a:ln>
        </p:spPr>
      </p:pic>
      <p:cxnSp>
        <p:nvCxnSpPr>
          <p:cNvPr id="643" name="Shape 643"/>
          <p:cNvCxnSpPr/>
          <p:nvPr/>
        </p:nvCxnSpPr>
        <p:spPr>
          <a:xfrm>
            <a:off x="1"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 name="Table Placeholder 5">
            <a:extLst>
              <a:ext uri="{FF2B5EF4-FFF2-40B4-BE49-F238E27FC236}">
                <a16:creationId xmlns:a16="http://schemas.microsoft.com/office/drawing/2014/main" id="{C7B9A75B-E217-DF49-BF55-6FDAE6951F7B}"/>
              </a:ext>
            </a:extLst>
          </p:cNvPr>
          <p:cNvSpPr>
            <a:spLocks noGrp="1"/>
          </p:cNvSpPr>
          <p:nvPr>
            <p:ph type="tbl" sz="quarter" idx="10"/>
          </p:nvPr>
        </p:nvSpPr>
        <p:spPr>
          <a:xfrm>
            <a:off x="567039" y="1850409"/>
            <a:ext cx="11154668" cy="4422155"/>
          </a:xfrm>
        </p:spPr>
        <p:txBody>
          <a:bodyPr/>
          <a:lstStyle>
            <a:lvl1pPr marL="35718" indent="0">
              <a:buNone/>
              <a:defRPr>
                <a:latin typeface="+mn-lt"/>
              </a:defRPr>
            </a:lvl1pPr>
          </a:lstStyle>
          <a:p>
            <a:r>
              <a:rPr lang="en-US"/>
              <a:t>Click icon to add table</a:t>
            </a:r>
            <a:endParaRPr lang="en-US" dirty="0"/>
          </a:p>
        </p:txBody>
      </p:sp>
    </p:spTree>
    <p:extLst>
      <p:ext uri="{BB962C8B-B14F-4D97-AF65-F5344CB8AC3E}">
        <p14:creationId xmlns:p14="http://schemas.microsoft.com/office/powerpoint/2010/main" val="22398138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4"/>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14" name="Shape 614"/>
          <p:cNvSpPr>
            <a:spLocks noGrp="1"/>
          </p:cNvSpPr>
          <p:nvPr>
            <p:ph type="chart" idx="2"/>
          </p:nvPr>
        </p:nvSpPr>
        <p:spPr>
          <a:xfrm>
            <a:off x="566603" y="1475114"/>
            <a:ext cx="11102801" cy="4991100"/>
          </a:xfrm>
          <a:prstGeom prst="rect">
            <a:avLst/>
          </a:prstGeom>
          <a:noFill/>
          <a:ln>
            <a:noFill/>
          </a:ln>
        </p:spPr>
        <p:txBody>
          <a:bodyPr spcFirstLastPara="1" wrap="square" lIns="91425" tIns="91425" rIns="91425" bIns="91425" anchor="t" anchorCtr="0"/>
          <a:lstStyle>
            <a:lvl1pPr marL="35717"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15" name="Shape 615"/>
          <p:cNvSpPr txBox="1">
            <a:spLocks noGrp="1"/>
          </p:cNvSpPr>
          <p:nvPr>
            <p:ph type="body" idx="1"/>
          </p:nvPr>
        </p:nvSpPr>
        <p:spPr>
          <a:xfrm>
            <a:off x="566604" y="6418476"/>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52"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29"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4"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1"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57" marR="0" lvl="5"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233" marR="0" lvl="6"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409" marR="0" lvl="7"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585" marR="0" lvl="8" indent="-342882"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16" name="Shape 616"/>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17" name="Shape 617"/>
          <p:cNvPicPr preferRelativeResize="0"/>
          <p:nvPr/>
        </p:nvPicPr>
        <p:blipFill rotWithShape="1">
          <a:blip r:embed="rId2">
            <a:alphaModFix/>
          </a:blip>
          <a:srcRect/>
          <a:stretch/>
        </p:blipFill>
        <p:spPr>
          <a:xfrm>
            <a:off x="653625" y="261705"/>
            <a:ext cx="948267" cy="232242"/>
          </a:xfrm>
          <a:prstGeom prst="rect">
            <a:avLst/>
          </a:prstGeom>
          <a:noFill/>
          <a:ln>
            <a:noFill/>
          </a:ln>
        </p:spPr>
      </p:pic>
      <p:cxnSp>
        <p:nvCxnSpPr>
          <p:cNvPr id="618" name="Shape 618"/>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7420889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619" y="2008822"/>
            <a:ext cx="10972800" cy="44751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00108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Blank Slide">
    <p:spTree>
      <p:nvGrpSpPr>
        <p:cNvPr id="1" name="Shape 637"/>
        <p:cNvGrpSpPr/>
        <p:nvPr/>
      </p:nvGrpSpPr>
      <p:grpSpPr>
        <a:xfrm>
          <a:off x="0" y="0"/>
          <a:ext cx="0" cy="0"/>
          <a:chOff x="0" y="0"/>
          <a:chExt cx="0" cy="0"/>
        </a:xfrm>
      </p:grpSpPr>
      <p:cxnSp>
        <p:nvCxnSpPr>
          <p:cNvPr id="641" name="Shape 641"/>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5" y="261705"/>
            <a:ext cx="948267" cy="232242"/>
          </a:xfrm>
          <a:prstGeom prst="rect">
            <a:avLst/>
          </a:prstGeom>
          <a:noFill/>
          <a:ln>
            <a:noFill/>
          </a:ln>
        </p:spPr>
      </p:pic>
      <p:cxnSp>
        <p:nvCxnSpPr>
          <p:cNvPr id="643" name="Shape 643"/>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41145785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619"/>
        <p:cNvGrpSpPr/>
        <p:nvPr/>
      </p:nvGrpSpPr>
      <p:grpSpPr>
        <a:xfrm>
          <a:off x="0" y="0"/>
          <a:ext cx="0" cy="0"/>
          <a:chOff x="0" y="0"/>
          <a:chExt cx="0" cy="0"/>
        </a:xfrm>
      </p:grpSpPr>
      <p:pic>
        <p:nvPicPr>
          <p:cNvPr id="628" name="Shape 628"/>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591093" y="328477"/>
            <a:ext cx="3494901" cy="721192"/>
          </a:xfrm>
          <a:prstGeom prst="rect">
            <a:avLst/>
          </a:prstGeom>
          <a:noFill/>
          <a:ln>
            <a:noFill/>
          </a:ln>
        </p:spPr>
      </p:pic>
      <p:sp>
        <p:nvSpPr>
          <p:cNvPr id="626" name="Shape 626"/>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0" name="Shape 620"/>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1" name="Shape 621"/>
          <p:cNvSpPr txBox="1">
            <a:spLocks noGrp="1"/>
          </p:cNvSpPr>
          <p:nvPr>
            <p:ph type="ctrTitle" hasCustomPrompt="1"/>
          </p:nvPr>
        </p:nvSpPr>
        <p:spPr>
          <a:xfrm>
            <a:off x="591093" y="1849496"/>
            <a:ext cx="11078000" cy="701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Click to Add Presentation Title</a:t>
            </a:r>
            <a:endParaRPr dirty="0"/>
          </a:p>
        </p:txBody>
      </p:sp>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3" y="5116969"/>
            <a:ext cx="11077999" cy="14502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30A2B6"/>
              </a:buClr>
              <a:buSzPts val="2200"/>
              <a:buFont typeface="Arial"/>
              <a:buNone/>
              <a:defRPr sz="2200" b="0" i="0" u="none" strike="noStrike" cap="none">
                <a:solidFill>
                  <a:schemeClr val="lt1"/>
                </a:solidFill>
                <a:latin typeface="+mn-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9pPr>
          </a:lstStyle>
          <a:p>
            <a:r>
              <a:rPr lang="en-US" dirty="0"/>
              <a:t>Click to Add Presenters’ Names</a:t>
            </a:r>
            <a:endParaRPr dirty="0"/>
          </a:p>
        </p:txBody>
      </p:sp>
      <p:cxnSp>
        <p:nvCxnSpPr>
          <p:cNvPr id="627" name="Shape 627"/>
          <p:cNvCxnSpPr/>
          <p:nvPr/>
        </p:nvCxnSpPr>
        <p:spPr>
          <a:xfrm>
            <a:off x="0" y="1367291"/>
            <a:ext cx="121920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30500584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About CCRC">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2">
            <a:alphaModFix/>
          </a:blip>
          <a:srcRect l="52850" r="-52850"/>
          <a:stretch/>
        </p:blipFill>
        <p:spPr>
          <a:xfrm>
            <a:off x="7151315" y="939906"/>
            <a:ext cx="10709096" cy="5376671"/>
          </a:xfrm>
          <a:prstGeom prst="rect">
            <a:avLst/>
          </a:prstGeom>
          <a:noFill/>
          <a:ln>
            <a:noFill/>
          </a:ln>
        </p:spPr>
      </p:pic>
      <p:cxnSp>
        <p:nvCxnSpPr>
          <p:cNvPr id="606" name="Shape 606"/>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pic>
        <p:nvPicPr>
          <p:cNvPr id="607" name="Shape 607"/>
          <p:cNvPicPr preferRelativeResize="0"/>
          <p:nvPr/>
        </p:nvPicPr>
        <p:blipFill>
          <a:blip r:embed="rId3"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608" name="Shape 608"/>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09" name="Shape 609"/>
          <p:cNvCxnSpPr/>
          <p:nvPr/>
        </p:nvCxnSpPr>
        <p:spPr>
          <a:xfrm>
            <a:off x="7151315" y="6319474"/>
            <a:ext cx="5486400" cy="0"/>
          </a:xfrm>
          <a:prstGeom prst="straightConnector1">
            <a:avLst/>
          </a:prstGeom>
          <a:noFill/>
          <a:ln w="57150" cap="flat" cmpd="sng">
            <a:solidFill>
              <a:schemeClr val="tx2"/>
            </a:solidFill>
            <a:prstDash val="solid"/>
            <a:miter lim="800000"/>
            <a:headEnd type="none" w="med" len="med"/>
            <a:tailEnd type="none" w="med" len="med"/>
          </a:ln>
        </p:spPr>
      </p:cxnSp>
      <p:sp>
        <p:nvSpPr>
          <p:cNvPr id="610" name="Shape 610"/>
          <p:cNvSpPr txBox="1"/>
          <p:nvPr/>
        </p:nvSpPr>
        <p:spPr>
          <a:xfrm>
            <a:off x="566604" y="1390703"/>
            <a:ext cx="6370142" cy="5101568"/>
          </a:xfrm>
          <a:prstGeom prst="rect">
            <a:avLst/>
          </a:prstGeom>
          <a:noFill/>
          <a:ln>
            <a:noFill/>
          </a:ln>
        </p:spPr>
        <p:txBody>
          <a:bodyPr spcFirstLastPara="1" wrap="square" lIns="91422" tIns="45699" rIns="91422" bIns="45699" anchor="t" anchorCtr="0">
            <a:noAutofit/>
          </a:bodyPr>
          <a:lstStyle/>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CCRC has been a leader in the field of community college research and reform for over 20 years. Our work provides a foundation for innovations in policy and practice that help give every community college student the best chance of success.</a:t>
            </a:r>
          </a:p>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Our areas of research include:</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College readiness and dual enrollment programs, and the transition from high school to college</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Developmental education and adult basic skills</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Non-academic support services, financial aid, and student engagement</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Online education and instructional technology</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Student persistence and completion, and transfer to four-year colleges</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Guided pathways, institutional reform, and performance funding </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Workforce education and training and the economic returns to higher education</a:t>
            </a:r>
          </a:p>
        </p:txBody>
      </p:sp>
      <p:sp>
        <p:nvSpPr>
          <p:cNvPr id="611" name="Shape 611"/>
          <p:cNvSpPr txBox="1"/>
          <p:nvPr/>
        </p:nvSpPr>
        <p:spPr>
          <a:xfrm>
            <a:off x="566603" y="717847"/>
            <a:ext cx="4519200" cy="5847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3200" b="1" i="0" u="none" strike="noStrike" cap="none" dirty="0">
                <a:solidFill>
                  <a:schemeClr val="dk1"/>
                </a:solidFill>
                <a:latin typeface="+mj-lt"/>
                <a:ea typeface="Arial"/>
                <a:cs typeface="Arial"/>
                <a:sym typeface="Arial"/>
              </a:rPr>
              <a:t>About CCRC</a:t>
            </a:r>
            <a:endParaRPr sz="1100" b="0" i="0" dirty="0">
              <a:latin typeface="+mj-lt"/>
            </a:endParaRPr>
          </a:p>
        </p:txBody>
      </p:sp>
    </p:spTree>
    <p:extLst>
      <p:ext uri="{BB962C8B-B14F-4D97-AF65-F5344CB8AC3E}">
        <p14:creationId xmlns:p14="http://schemas.microsoft.com/office/powerpoint/2010/main" val="9830266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7"/>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14" name="Shape 614"/>
          <p:cNvSpPr>
            <a:spLocks noGrp="1"/>
          </p:cNvSpPr>
          <p:nvPr>
            <p:ph type="chart" idx="2"/>
          </p:nvPr>
        </p:nvSpPr>
        <p:spPr>
          <a:xfrm>
            <a:off x="566603" y="1475114"/>
            <a:ext cx="11102801" cy="49911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15" name="Shape 615"/>
          <p:cNvSpPr txBox="1">
            <a:spLocks noGrp="1"/>
          </p:cNvSpPr>
          <p:nvPr>
            <p:ph type="body" idx="1"/>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8" name="Shape 607">
            <a:extLst>
              <a:ext uri="{FF2B5EF4-FFF2-40B4-BE49-F238E27FC236}">
                <a16:creationId xmlns:a16="http://schemas.microsoft.com/office/drawing/2014/main" id="{AF73A06C-49B1-C04F-9298-7EAEC3F1D4AA}"/>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10" name="Shape 606">
            <a:extLst>
              <a:ext uri="{FF2B5EF4-FFF2-40B4-BE49-F238E27FC236}">
                <a16:creationId xmlns:a16="http://schemas.microsoft.com/office/drawing/2014/main" id="{9CDC4474-F257-3D40-AD64-21F745652831}"/>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1" name="Shape 608">
            <a:extLst>
              <a:ext uri="{FF2B5EF4-FFF2-40B4-BE49-F238E27FC236}">
                <a16:creationId xmlns:a16="http://schemas.microsoft.com/office/drawing/2014/main" id="{4E7618DB-D420-E344-879F-C214A552A964}"/>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17683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rgbClr val="196872"/>
        </a:solidFill>
        <a:effectLst/>
      </p:bgPr>
    </p:bg>
    <p:spTree>
      <p:nvGrpSpPr>
        <p:cNvPr id="1" name="Shape 27"/>
        <p:cNvGrpSpPr/>
        <p:nvPr/>
      </p:nvGrpSpPr>
      <p:grpSpPr>
        <a:xfrm>
          <a:off x="0" y="0"/>
          <a:ext cx="0" cy="0"/>
          <a:chOff x="0" y="0"/>
          <a:chExt cx="0" cy="0"/>
        </a:xfrm>
      </p:grpSpPr>
      <p:sp>
        <p:nvSpPr>
          <p:cNvPr id="28" name="Google Shape;28;p22"/>
          <p:cNvSpPr txBox="1">
            <a:spLocks noGrp="1"/>
          </p:cNvSpPr>
          <p:nvPr>
            <p:ph type="body" idx="1"/>
          </p:nvPr>
        </p:nvSpPr>
        <p:spPr>
          <a:xfrm>
            <a:off x="491290" y="3946525"/>
            <a:ext cx="4673600" cy="145891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228600" algn="l">
              <a:lnSpc>
                <a:spcPct val="90000"/>
              </a:lnSpc>
              <a:spcBef>
                <a:spcPts val="500"/>
              </a:spcBef>
              <a:spcAft>
                <a:spcPts val="0"/>
              </a:spcAft>
              <a:buClr>
                <a:schemeClr val="lt1"/>
              </a:buClr>
              <a:buSzPts val="2000"/>
              <a:buNone/>
              <a:defRPr>
                <a:solidFill>
                  <a:schemeClr val="lt1"/>
                </a:solidFill>
              </a:defRPr>
            </a:lvl3pPr>
            <a:lvl4pPr marL="1828800" lvl="3" indent="-228600" algn="l">
              <a:lnSpc>
                <a:spcPct val="90000"/>
              </a:lnSpc>
              <a:spcBef>
                <a:spcPts val="500"/>
              </a:spcBef>
              <a:spcAft>
                <a:spcPts val="0"/>
              </a:spcAft>
              <a:buClr>
                <a:schemeClr val="lt1"/>
              </a:buClr>
              <a:buSzPts val="1800"/>
              <a:buNone/>
              <a:defRPr>
                <a:solidFill>
                  <a:schemeClr val="lt1"/>
                </a:solidFill>
              </a:defRPr>
            </a:lvl4pPr>
            <a:lvl5pPr marL="2286000" lvl="4" indent="-228600" algn="l">
              <a:lnSpc>
                <a:spcPct val="90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 name="Google Shape;29;p22"/>
          <p:cNvCxnSpPr/>
          <p:nvPr/>
        </p:nvCxnSpPr>
        <p:spPr>
          <a:xfrm>
            <a:off x="595681" y="3721769"/>
            <a:ext cx="4650087" cy="0"/>
          </a:xfrm>
          <a:prstGeom prst="straightConnector1">
            <a:avLst/>
          </a:prstGeom>
          <a:noFill/>
          <a:ln w="28575" cap="flat" cmpd="sng">
            <a:solidFill>
              <a:schemeClr val="lt1"/>
            </a:solidFill>
            <a:prstDash val="solid"/>
            <a:miter lim="800000"/>
            <a:headEnd type="none" w="sm" len="sm"/>
            <a:tailEnd type="none" w="sm" len="sm"/>
          </a:ln>
        </p:spPr>
      </p:cxnSp>
      <p:sp>
        <p:nvSpPr>
          <p:cNvPr id="30" name="Google Shape;30;p22"/>
          <p:cNvSpPr txBox="1">
            <a:spLocks noGrp="1"/>
          </p:cNvSpPr>
          <p:nvPr>
            <p:ph type="body" idx="2"/>
          </p:nvPr>
        </p:nvSpPr>
        <p:spPr>
          <a:xfrm>
            <a:off x="595681" y="2643312"/>
            <a:ext cx="4650087" cy="78568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dk1"/>
              </a:buClr>
              <a:buSzPts val="2400"/>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2"/>
          <p:cNvSpPr>
            <a:spLocks noGrp="1"/>
          </p:cNvSpPr>
          <p:nvPr>
            <p:ph type="pic" idx="3"/>
          </p:nvPr>
        </p:nvSpPr>
        <p:spPr>
          <a:xfrm>
            <a:off x="5983705" y="673100"/>
            <a:ext cx="5535195" cy="54864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rgbClr val="196872"/>
        </a:solidFill>
        <a:effectLst/>
      </p:bgPr>
    </p:bg>
    <p:spTree>
      <p:nvGrpSpPr>
        <p:cNvPr id="1" name="Shape 261"/>
        <p:cNvGrpSpPr/>
        <p:nvPr/>
      </p:nvGrpSpPr>
      <p:grpSpPr>
        <a:xfrm>
          <a:off x="0" y="0"/>
          <a:ext cx="0" cy="0"/>
          <a:chOff x="0" y="0"/>
          <a:chExt cx="0" cy="0"/>
        </a:xfrm>
      </p:grpSpPr>
      <p:sp>
        <p:nvSpPr>
          <p:cNvPr id="262" name="Google Shape;262;gb6d4e53306_0_385"/>
          <p:cNvSpPr txBox="1">
            <a:spLocks noGrp="1"/>
          </p:cNvSpPr>
          <p:nvPr>
            <p:ph type="body" idx="1"/>
          </p:nvPr>
        </p:nvSpPr>
        <p:spPr>
          <a:xfrm>
            <a:off x="491290" y="3946525"/>
            <a:ext cx="4673700" cy="1458900"/>
          </a:xfrm>
          <a:prstGeom prst="rect">
            <a:avLst/>
          </a:prstGeom>
          <a:noFill/>
          <a:ln>
            <a:noFill/>
          </a:ln>
        </p:spPr>
        <p:txBody>
          <a:bodyPr spcFirstLastPara="1" wrap="square" lIns="0" tIns="45700" rIns="0"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228600" algn="l" rtl="0">
              <a:lnSpc>
                <a:spcPct val="90000"/>
              </a:lnSpc>
              <a:spcBef>
                <a:spcPts val="500"/>
              </a:spcBef>
              <a:spcAft>
                <a:spcPts val="0"/>
              </a:spcAft>
              <a:buClr>
                <a:schemeClr val="lt1"/>
              </a:buClr>
              <a:buSzPts val="2000"/>
              <a:buNone/>
              <a:defRPr>
                <a:solidFill>
                  <a:schemeClr val="lt1"/>
                </a:solidFill>
              </a:defRPr>
            </a:lvl3pPr>
            <a:lvl4pPr marL="1828800" lvl="3" indent="-228600" algn="l" rtl="0">
              <a:lnSpc>
                <a:spcPct val="90000"/>
              </a:lnSpc>
              <a:spcBef>
                <a:spcPts val="500"/>
              </a:spcBef>
              <a:spcAft>
                <a:spcPts val="0"/>
              </a:spcAft>
              <a:buClr>
                <a:schemeClr val="lt1"/>
              </a:buClr>
              <a:buSzPts val="1800"/>
              <a:buNone/>
              <a:defRPr>
                <a:solidFill>
                  <a:schemeClr val="lt1"/>
                </a:solidFill>
              </a:defRPr>
            </a:lvl4pPr>
            <a:lvl5pPr marL="2286000" lvl="4" indent="-228600" algn="l" rtl="0">
              <a:lnSpc>
                <a:spcPct val="90000"/>
              </a:lnSpc>
              <a:spcBef>
                <a:spcPts val="500"/>
              </a:spcBef>
              <a:spcAft>
                <a:spcPts val="0"/>
              </a:spcAft>
              <a:buClr>
                <a:schemeClr val="lt1"/>
              </a:buClr>
              <a:buSzPts val="1800"/>
              <a:buNone/>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63" name="Google Shape;263;gb6d4e53306_0_385"/>
          <p:cNvCxnSpPr/>
          <p:nvPr/>
        </p:nvCxnSpPr>
        <p:spPr>
          <a:xfrm>
            <a:off x="595681" y="3721769"/>
            <a:ext cx="4650000" cy="0"/>
          </a:xfrm>
          <a:prstGeom prst="straightConnector1">
            <a:avLst/>
          </a:prstGeom>
          <a:noFill/>
          <a:ln w="28575" cap="flat" cmpd="sng">
            <a:solidFill>
              <a:schemeClr val="lt1"/>
            </a:solidFill>
            <a:prstDash val="solid"/>
            <a:miter lim="800000"/>
            <a:headEnd type="none" w="sm" len="sm"/>
            <a:tailEnd type="none" w="sm" len="sm"/>
          </a:ln>
        </p:spPr>
      </p:cxnSp>
      <p:sp>
        <p:nvSpPr>
          <p:cNvPr id="264" name="Google Shape;264;gb6d4e53306_0_385"/>
          <p:cNvSpPr txBox="1">
            <a:spLocks noGrp="1"/>
          </p:cNvSpPr>
          <p:nvPr>
            <p:ph type="body" idx="2"/>
          </p:nvPr>
        </p:nvSpPr>
        <p:spPr>
          <a:xfrm>
            <a:off x="595681" y="2643312"/>
            <a:ext cx="4650000" cy="785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5" name="Google Shape;265;gb6d4e53306_0_385"/>
          <p:cNvSpPr>
            <a:spLocks noGrp="1"/>
          </p:cNvSpPr>
          <p:nvPr>
            <p:ph type="pic" idx="3"/>
          </p:nvPr>
        </p:nvSpPr>
        <p:spPr>
          <a:xfrm>
            <a:off x="5983705" y="673100"/>
            <a:ext cx="55353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hasCustomPrompt="1"/>
          </p:nvPr>
        </p:nvSpPr>
        <p:spPr>
          <a:xfrm>
            <a:off x="567270" y="1554944"/>
            <a:ext cx="11154800" cy="17574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mn-lt"/>
                <a:ea typeface="Arial"/>
                <a:cs typeface="Arial"/>
                <a:sym typeface="Arial"/>
              </a:defRPr>
            </a:lvl1pPr>
            <a:lvl2pPr marL="914399" marR="0" lvl="1" indent="-380999" algn="l" rtl="0">
              <a:lnSpc>
                <a:spcPct val="90000"/>
              </a:lnSpc>
              <a:spcBef>
                <a:spcPts val="500"/>
              </a:spcBef>
              <a:spcAft>
                <a:spcPts val="0"/>
              </a:spcAft>
              <a:buClr>
                <a:schemeClr val="tx2"/>
              </a:buClr>
              <a:buSzPts val="2400"/>
              <a:buFont typeface="Arial"/>
              <a:buChar char="•"/>
              <a:defRPr sz="2400" b="0" i="0" u="none" strike="noStrike" cap="none">
                <a:solidFill>
                  <a:schemeClr val="dk1"/>
                </a:solidFill>
                <a:latin typeface="Arial"/>
                <a:ea typeface="Arial"/>
                <a:cs typeface="Arial"/>
                <a:sym typeface="Arial"/>
              </a:defRPr>
            </a:lvl2pPr>
            <a:lvl3pPr marL="1371599" marR="0" lvl="2" indent="-355600" algn="l" rtl="0">
              <a:lnSpc>
                <a:spcPct val="90000"/>
              </a:lnSpc>
              <a:spcBef>
                <a:spcPts val="500"/>
              </a:spcBef>
              <a:spcAft>
                <a:spcPts val="0"/>
              </a:spcAft>
              <a:buClr>
                <a:schemeClr val="tx2"/>
              </a:buClr>
              <a:buSzPts val="2000"/>
              <a:buFont typeface="Arial"/>
              <a:buChar char="•"/>
              <a:defRPr sz="2000" b="0" i="0" u="none" strike="noStrike" cap="none">
                <a:solidFill>
                  <a:schemeClr val="dk1"/>
                </a:solidFill>
                <a:latin typeface="Arial"/>
                <a:ea typeface="Arial"/>
                <a:cs typeface="Arial"/>
                <a:sym typeface="Arial"/>
              </a:defRPr>
            </a:lvl3pPr>
            <a:lvl4pPr marL="1485898" marR="0" lvl="3" indent="0" algn="l" rtl="0">
              <a:lnSpc>
                <a:spcPct val="90000"/>
              </a:lnSpc>
              <a:spcBef>
                <a:spcPts val="500"/>
              </a:spcBef>
              <a:spcAft>
                <a:spcPts val="0"/>
              </a:spcAft>
              <a:buClr>
                <a:schemeClr val="tx2"/>
              </a:buClr>
              <a:buSzPts val="1800"/>
              <a:buFont typeface="Arial"/>
              <a:buNone/>
              <a:defRPr sz="1801" b="0" i="0" u="none" strike="noStrike" cap="none">
                <a:solidFill>
                  <a:schemeClr val="dk1"/>
                </a:solidFill>
                <a:latin typeface="Arial"/>
                <a:ea typeface="Arial"/>
                <a:cs typeface="Arial"/>
                <a:sym typeface="Arial"/>
              </a:defRPr>
            </a:lvl4pPr>
            <a:lvl5pPr marL="2285997"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dirty="0"/>
              <a:t>Click to add bulleted list</a:t>
            </a:r>
          </a:p>
        </p:txBody>
      </p:sp>
      <p:sp>
        <p:nvSpPr>
          <p:cNvPr id="632" name="Shape 632"/>
          <p:cNvSpPr txBox="1">
            <a:spLocks noGrp="1"/>
          </p:cNvSpPr>
          <p:nvPr>
            <p:ph type="title"/>
          </p:nvPr>
        </p:nvSpPr>
        <p:spPr>
          <a:xfrm>
            <a:off x="566605" y="756694"/>
            <a:ext cx="11154800" cy="141164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36" name="Shape 636"/>
          <p:cNvSpPr txBox="1">
            <a:spLocks noGrp="1"/>
          </p:cNvSpPr>
          <p:nvPr>
            <p:ph type="body" idx="2"/>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8" name="Shape 607">
            <a:extLst>
              <a:ext uri="{FF2B5EF4-FFF2-40B4-BE49-F238E27FC236}">
                <a16:creationId xmlns:a16="http://schemas.microsoft.com/office/drawing/2014/main" id="{C253B321-51B5-A447-A092-B1008C867326}"/>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9" name="Shape 606">
            <a:extLst>
              <a:ext uri="{FF2B5EF4-FFF2-40B4-BE49-F238E27FC236}">
                <a16:creationId xmlns:a16="http://schemas.microsoft.com/office/drawing/2014/main" id="{46E09711-0AF7-1248-BC2E-3C4C588B001E}"/>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0" name="Shape 608">
            <a:extLst>
              <a:ext uri="{FF2B5EF4-FFF2-40B4-BE49-F238E27FC236}">
                <a16:creationId xmlns:a16="http://schemas.microsoft.com/office/drawing/2014/main" id="{AC7AA332-304A-5342-8F80-4ECB2A8E313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3526296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 Image or Infographic - Additional Content Below">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39" name="Shape 639"/>
          <p:cNvSpPr txBox="1">
            <a:spLocks noGrp="1"/>
          </p:cNvSpPr>
          <p:nvPr>
            <p:ph type="title"/>
          </p:nvPr>
        </p:nvSpPr>
        <p:spPr>
          <a:xfrm>
            <a:off x="566605" y="756697"/>
            <a:ext cx="11154800" cy="1777236"/>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40" name="Shape 640"/>
          <p:cNvSpPr txBox="1">
            <a:spLocks noGrp="1"/>
          </p:cNvSpPr>
          <p:nvPr>
            <p:ph type="body" idx="2"/>
          </p:nvPr>
        </p:nvSpPr>
        <p:spPr>
          <a:xfrm>
            <a:off x="566605" y="4558145"/>
            <a:ext cx="11154800" cy="1935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44" name="Shape 644"/>
          <p:cNvSpPr txBox="1">
            <a:spLocks noGrp="1"/>
          </p:cNvSpPr>
          <p:nvPr>
            <p:ph type="body" idx="3"/>
          </p:nvPr>
        </p:nvSpPr>
        <p:spPr>
          <a:xfrm>
            <a:off x="567270" y="1555754"/>
            <a:ext cx="11154800" cy="2808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380999"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599"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98" marR="0" lvl="3"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L="2285997"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9" name="Shape 607">
            <a:extLst>
              <a:ext uri="{FF2B5EF4-FFF2-40B4-BE49-F238E27FC236}">
                <a16:creationId xmlns:a16="http://schemas.microsoft.com/office/drawing/2014/main" id="{73C3F033-B60F-424B-AE47-20035ED6FEF0}"/>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10" name="Shape 606">
            <a:extLst>
              <a:ext uri="{FF2B5EF4-FFF2-40B4-BE49-F238E27FC236}">
                <a16:creationId xmlns:a16="http://schemas.microsoft.com/office/drawing/2014/main" id="{ADEDB49E-DFE6-CA48-83C8-E1F7DF2B87AD}"/>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1" name="Shape 608">
            <a:extLst>
              <a:ext uri="{FF2B5EF4-FFF2-40B4-BE49-F238E27FC236}">
                <a16:creationId xmlns:a16="http://schemas.microsoft.com/office/drawing/2014/main" id="{523568F9-F67E-134E-957F-704B8BD6823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754782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39" name="Shape 639"/>
          <p:cNvSpPr txBox="1">
            <a:spLocks noGrp="1"/>
          </p:cNvSpPr>
          <p:nvPr>
            <p:ph type="title"/>
          </p:nvPr>
        </p:nvSpPr>
        <p:spPr>
          <a:xfrm>
            <a:off x="566605" y="756694"/>
            <a:ext cx="11154800" cy="109371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 name="Table Placeholder 5">
            <a:extLst>
              <a:ext uri="{FF2B5EF4-FFF2-40B4-BE49-F238E27FC236}">
                <a16:creationId xmlns:a16="http://schemas.microsoft.com/office/drawing/2014/main" id="{C7B9A75B-E217-DF49-BF55-6FDAE6951F7B}"/>
              </a:ext>
            </a:extLst>
          </p:cNvPr>
          <p:cNvSpPr>
            <a:spLocks noGrp="1"/>
          </p:cNvSpPr>
          <p:nvPr>
            <p:ph type="tbl" sz="quarter" idx="10"/>
          </p:nvPr>
        </p:nvSpPr>
        <p:spPr>
          <a:xfrm>
            <a:off x="567036" y="1850409"/>
            <a:ext cx="11154668" cy="4422155"/>
          </a:xfrm>
        </p:spPr>
        <p:txBody>
          <a:bodyPr/>
          <a:lstStyle>
            <a:lvl1pPr marL="35720" indent="0">
              <a:buNone/>
              <a:defRPr>
                <a:latin typeface="+mn-lt"/>
              </a:defRPr>
            </a:lvl1pPr>
          </a:lstStyle>
          <a:p>
            <a:r>
              <a:rPr lang="en-US"/>
              <a:t>Click icon to add table</a:t>
            </a:r>
            <a:endParaRPr lang="en-US" dirty="0"/>
          </a:p>
        </p:txBody>
      </p:sp>
      <p:pic>
        <p:nvPicPr>
          <p:cNvPr id="8" name="Shape 607">
            <a:extLst>
              <a:ext uri="{FF2B5EF4-FFF2-40B4-BE49-F238E27FC236}">
                <a16:creationId xmlns:a16="http://schemas.microsoft.com/office/drawing/2014/main" id="{2B746552-B86D-C54A-99BC-BBF6DD6818A7}"/>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9" name="Shape 606">
            <a:extLst>
              <a:ext uri="{FF2B5EF4-FFF2-40B4-BE49-F238E27FC236}">
                <a16:creationId xmlns:a16="http://schemas.microsoft.com/office/drawing/2014/main" id="{63E3C583-17D1-8E4C-8C35-1CA1391C5710}"/>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0" name="Shape 608">
            <a:extLst>
              <a:ext uri="{FF2B5EF4-FFF2-40B4-BE49-F238E27FC236}">
                <a16:creationId xmlns:a16="http://schemas.microsoft.com/office/drawing/2014/main" id="{D41D6F7C-3C65-3641-95F0-9BCDE2F3C8F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33543094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Shape 637"/>
        <p:cNvGrpSpPr/>
        <p:nvPr/>
      </p:nvGrpSpPr>
      <p:grpSpPr>
        <a:xfrm>
          <a:off x="0" y="0"/>
          <a:ext cx="0" cy="0"/>
          <a:chOff x="0" y="0"/>
          <a:chExt cx="0" cy="0"/>
        </a:xfrm>
      </p:grpSpPr>
      <p:pic>
        <p:nvPicPr>
          <p:cNvPr id="5" name="Shape 607">
            <a:extLst>
              <a:ext uri="{FF2B5EF4-FFF2-40B4-BE49-F238E27FC236}">
                <a16:creationId xmlns:a16="http://schemas.microsoft.com/office/drawing/2014/main" id="{DEF852F6-7F46-CB49-8FBD-C9A3880C9432}"/>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6" name="Shape 606">
            <a:extLst>
              <a:ext uri="{FF2B5EF4-FFF2-40B4-BE49-F238E27FC236}">
                <a16:creationId xmlns:a16="http://schemas.microsoft.com/office/drawing/2014/main" id="{677D9565-5AF3-4449-8F61-CDBEB69B7438}"/>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7" name="Shape 608">
            <a:extLst>
              <a:ext uri="{FF2B5EF4-FFF2-40B4-BE49-F238E27FC236}">
                <a16:creationId xmlns:a16="http://schemas.microsoft.com/office/drawing/2014/main" id="{E0E3100E-8725-9C4A-9632-C338E5B898A5}"/>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6109807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Shape 645"/>
        <p:cNvGrpSpPr/>
        <p:nvPr/>
      </p:nvGrpSpPr>
      <p:grpSpPr>
        <a:xfrm>
          <a:off x="0" y="0"/>
          <a:ext cx="0" cy="0"/>
          <a:chOff x="0" y="0"/>
          <a:chExt cx="0" cy="0"/>
        </a:xfrm>
      </p:grpSpPr>
      <p:sp>
        <p:nvSpPr>
          <p:cNvPr id="646" name="Shape 646"/>
          <p:cNvSpPr/>
          <p:nvPr/>
        </p:nvSpPr>
        <p:spPr>
          <a:xfrm>
            <a:off x="0" y="0"/>
            <a:ext cx="12192000" cy="6858000"/>
          </a:xfrm>
          <a:prstGeom prst="rect">
            <a:avLst/>
          </a:prstGeom>
          <a:solidFill>
            <a:schemeClr val="dk2"/>
          </a:solidFill>
          <a:ln w="12700" cap="flat" cmpd="sng">
            <a:solidFill>
              <a:srgbClr val="004976"/>
            </a:solidFill>
            <a:prstDash val="solid"/>
            <a:miter lim="800000"/>
            <a:headEnd type="none" w="med" len="med"/>
            <a:tailEnd type="none" w="med" len="med"/>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dirty="0">
              <a:solidFill>
                <a:schemeClr val="lt1"/>
              </a:solidFill>
              <a:latin typeface="Arial (null)"/>
              <a:ea typeface="Calibri"/>
              <a:cs typeface="Calibri"/>
              <a:sym typeface="Calibri"/>
            </a:endParaRPr>
          </a:p>
        </p:txBody>
      </p:sp>
      <p:sp>
        <p:nvSpPr>
          <p:cNvPr id="647" name="Shape 647"/>
          <p:cNvSpPr txBox="1">
            <a:spLocks noGrp="1"/>
          </p:cNvSpPr>
          <p:nvPr>
            <p:ph type="title" hasCustomPrompt="1"/>
          </p:nvPr>
        </p:nvSpPr>
        <p:spPr>
          <a:xfrm>
            <a:off x="566607" y="3860749"/>
            <a:ext cx="10911200" cy="701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Click to Add Transition Title</a:t>
            </a:r>
            <a:endParaRPr dirty="0"/>
          </a:p>
        </p:txBody>
      </p:sp>
      <p:sp>
        <p:nvSpPr>
          <p:cNvPr id="648" name="Shape 648"/>
          <p:cNvSpPr txBox="1">
            <a:spLocks noGrp="1"/>
          </p:cNvSpPr>
          <p:nvPr>
            <p:ph type="body" idx="1" hasCustomPrompt="1"/>
          </p:nvPr>
        </p:nvSpPr>
        <p:spPr>
          <a:xfrm>
            <a:off x="566607" y="4589464"/>
            <a:ext cx="10911200" cy="1500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2400"/>
              <a:buFont typeface="Arial"/>
              <a:buNone/>
              <a:defRPr sz="2400" b="0" i="0" u="none" strike="noStrike" cap="none">
                <a:solidFill>
                  <a:schemeClr val="lt1"/>
                </a:solidFill>
                <a:latin typeface="+mn-lt"/>
                <a:ea typeface="Arial"/>
                <a:cs typeface="Arial"/>
                <a:sym typeface="Arial"/>
              </a:defRPr>
            </a:lvl1pPr>
            <a:lvl2pPr marL="914399"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599" marR="0" lvl="2" indent="-228600" algn="l"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3pPr>
            <a:lvl4pPr marL="1828798"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5997"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197"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396"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596"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796"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r>
              <a:rPr lang="en-US" dirty="0"/>
              <a:t>Click to Add Subtitle</a:t>
            </a:r>
            <a:endParaRPr dirty="0"/>
          </a:p>
        </p:txBody>
      </p:sp>
      <p:cxnSp>
        <p:nvCxnSpPr>
          <p:cNvPr id="649" name="Shape 649"/>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0" name="Shape 650"/>
          <p:cNvPicPr preferRelativeResize="0"/>
          <p:nvPr/>
        </p:nvPicPr>
        <p:blipFill rotWithShape="1">
          <a:blip r:embed="rId2">
            <a:alphaModFix/>
          </a:blip>
          <a:srcRect/>
          <a:stretch/>
        </p:blipFill>
        <p:spPr>
          <a:xfrm>
            <a:off x="653625" y="261705"/>
            <a:ext cx="948267" cy="232242"/>
          </a:xfrm>
          <a:prstGeom prst="rect">
            <a:avLst/>
          </a:prstGeom>
          <a:noFill/>
          <a:ln>
            <a:noFill/>
          </a:ln>
        </p:spPr>
      </p:pic>
      <p:cxnSp>
        <p:nvCxnSpPr>
          <p:cNvPr id="651" name="Shape 651"/>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8" name="Shape 641">
            <a:extLst>
              <a:ext uri="{FF2B5EF4-FFF2-40B4-BE49-F238E27FC236}">
                <a16:creationId xmlns:a16="http://schemas.microsoft.com/office/drawing/2014/main" id="{9B20BA1B-887B-174C-8CB0-37B31B39113D}"/>
              </a:ext>
            </a:extLst>
          </p:cNvPr>
          <p:cNvCxnSpPr/>
          <p:nvPr/>
        </p:nvCxnSpPr>
        <p:spPr>
          <a:xfrm>
            <a:off x="1734861" y="368856"/>
            <a:ext cx="10457200" cy="0"/>
          </a:xfrm>
          <a:prstGeom prst="straightConnector1">
            <a:avLst/>
          </a:prstGeom>
          <a:noFill/>
          <a:ln w="38100" cap="flat" cmpd="sng">
            <a:solidFill>
              <a:schemeClr val="bg1"/>
            </a:solidFill>
            <a:prstDash val="solid"/>
            <a:miter lim="800000"/>
            <a:headEnd type="none" w="med" len="med"/>
            <a:tailEnd type="none" w="med" len="med"/>
          </a:ln>
        </p:spPr>
      </p:cxnSp>
      <p:cxnSp>
        <p:nvCxnSpPr>
          <p:cNvPr id="10" name="Shape 643">
            <a:extLst>
              <a:ext uri="{FF2B5EF4-FFF2-40B4-BE49-F238E27FC236}">
                <a16:creationId xmlns:a16="http://schemas.microsoft.com/office/drawing/2014/main" id="{6C972082-3B63-5443-BA2C-3601AA6CE345}"/>
              </a:ext>
            </a:extLst>
          </p:cNvPr>
          <p:cNvCxnSpPr/>
          <p:nvPr/>
        </p:nvCxnSpPr>
        <p:spPr>
          <a:xfrm>
            <a:off x="0" y="368856"/>
            <a:ext cx="495600" cy="0"/>
          </a:xfrm>
          <a:prstGeom prst="straightConnector1">
            <a:avLst/>
          </a:prstGeom>
          <a:noFill/>
          <a:ln w="38100" cap="flat" cmpd="sng">
            <a:solidFill>
              <a:schemeClr val="bg1"/>
            </a:solidFill>
            <a:prstDash val="solid"/>
            <a:miter lim="800000"/>
            <a:headEnd type="none" w="med" len="med"/>
            <a:tailEnd type="none" w="med" len="med"/>
          </a:ln>
        </p:spPr>
      </p:cxnSp>
      <p:cxnSp>
        <p:nvCxnSpPr>
          <p:cNvPr id="11" name="Shape 641">
            <a:extLst>
              <a:ext uri="{FF2B5EF4-FFF2-40B4-BE49-F238E27FC236}">
                <a16:creationId xmlns:a16="http://schemas.microsoft.com/office/drawing/2014/main" id="{88766948-B31C-AC46-BD49-7A210FA45BC8}"/>
              </a:ext>
            </a:extLst>
          </p:cNvPr>
          <p:cNvCxnSpPr/>
          <p:nvPr userDrawn="1"/>
        </p:nvCxnSpPr>
        <p:spPr>
          <a:xfrm>
            <a:off x="1734861" y="368856"/>
            <a:ext cx="10457200" cy="0"/>
          </a:xfrm>
          <a:prstGeom prst="straightConnector1">
            <a:avLst/>
          </a:prstGeom>
          <a:noFill/>
          <a:ln w="47625" cap="flat" cmpd="sng">
            <a:solidFill>
              <a:schemeClr val="bg1"/>
            </a:solidFill>
            <a:prstDash val="solid"/>
            <a:miter lim="800000"/>
            <a:headEnd type="none" w="med" len="med"/>
            <a:tailEnd type="none" w="med" len="med"/>
          </a:ln>
        </p:spPr>
      </p:cxnSp>
      <p:cxnSp>
        <p:nvCxnSpPr>
          <p:cNvPr id="13" name="Shape 643">
            <a:extLst>
              <a:ext uri="{FF2B5EF4-FFF2-40B4-BE49-F238E27FC236}">
                <a16:creationId xmlns:a16="http://schemas.microsoft.com/office/drawing/2014/main" id="{C6F3FDED-D9DD-B348-9384-C4630989A30F}"/>
              </a:ext>
            </a:extLst>
          </p:cNvPr>
          <p:cNvCxnSpPr/>
          <p:nvPr userDrawn="1"/>
        </p:nvCxnSpPr>
        <p:spPr>
          <a:xfrm>
            <a:off x="0" y="368856"/>
            <a:ext cx="495600" cy="0"/>
          </a:xfrm>
          <a:prstGeom prst="straightConnector1">
            <a:avLst/>
          </a:prstGeom>
          <a:noFill/>
          <a:ln w="47625" cap="flat" cmpd="sng">
            <a:solidFill>
              <a:schemeClr val="bg1"/>
            </a:solidFill>
            <a:prstDash val="solid"/>
            <a:miter lim="800000"/>
            <a:headEnd type="none" w="med" len="med"/>
            <a:tailEnd type="none" w="med" len="med"/>
          </a:ln>
        </p:spPr>
      </p:cxnSp>
      <p:pic>
        <p:nvPicPr>
          <p:cNvPr id="14" name="Shape 607">
            <a:extLst>
              <a:ext uri="{FF2B5EF4-FFF2-40B4-BE49-F238E27FC236}">
                <a16:creationId xmlns:a16="http://schemas.microsoft.com/office/drawing/2014/main" id="{28366A8C-FCF1-F043-9E8F-471529B44346}"/>
              </a:ext>
            </a:extLst>
          </p:cNvPr>
          <p:cNvPicPr preferRelativeResize="0"/>
          <p:nvPr userDrawn="1"/>
        </p:nvPicPr>
        <p:blipFill>
          <a:blip r:embed="rId3" cstate="print">
            <a:extLst>
              <a:ext uri="{28A0092B-C50C-407E-A947-70E740481C1C}">
                <a14:useLocalDpi xmlns:a14="http://schemas.microsoft.com/office/drawing/2010/main" val="0"/>
              </a:ext>
            </a:extLst>
          </a:blip>
          <a:srcRect/>
          <a:stretch/>
        </p:blipFill>
        <p:spPr>
          <a:xfrm>
            <a:off x="611719" y="229292"/>
            <a:ext cx="1021997" cy="284016"/>
          </a:xfrm>
          <a:prstGeom prst="rect">
            <a:avLst/>
          </a:prstGeom>
          <a:noFill/>
          <a:ln>
            <a:noFill/>
          </a:ln>
        </p:spPr>
      </p:pic>
    </p:spTree>
    <p:extLst>
      <p:ext uri="{BB962C8B-B14F-4D97-AF65-F5344CB8AC3E}">
        <p14:creationId xmlns:p14="http://schemas.microsoft.com/office/powerpoint/2010/main" val="31150303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ransition Slide with Photo">
    <p:spTree>
      <p:nvGrpSpPr>
        <p:cNvPr id="1" name="Shape 61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C539D-87AC-C042-872B-C6450B6A7FE5}"/>
              </a:ext>
            </a:extLst>
          </p:cNvPr>
          <p:cNvSpPr>
            <a:spLocks noGrp="1"/>
          </p:cNvSpPr>
          <p:nvPr>
            <p:ph type="pic" sz="quarter" idx="10"/>
          </p:nvPr>
        </p:nvSpPr>
        <p:spPr>
          <a:xfrm>
            <a:off x="-83342" y="0"/>
            <a:ext cx="12450961" cy="4939234"/>
          </a:xfrm>
        </p:spPr>
        <p:txBody>
          <a:bodyPr/>
          <a:lstStyle>
            <a:lvl1pPr marL="35720" indent="0">
              <a:buNone/>
              <a:defRPr/>
            </a:lvl1pPr>
          </a:lstStyle>
          <a:p>
            <a:r>
              <a:rPr lang="en-US"/>
              <a:t>Click icon to add picture</a:t>
            </a:r>
            <a:endParaRPr lang="en-US" dirty="0"/>
          </a:p>
        </p:txBody>
      </p:sp>
      <p:sp>
        <p:nvSpPr>
          <p:cNvPr id="626" name="Shape 626"/>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0" name="Shape 620"/>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3" y="5116969"/>
            <a:ext cx="11077999" cy="1450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4401" b="1" i="0" u="none" strike="noStrike" cap="none">
                <a:solidFill>
                  <a:schemeClr val="lt1"/>
                </a:solidFill>
                <a:latin typeface="+mj-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9pPr>
          </a:lstStyle>
          <a:p>
            <a:r>
              <a:rPr lang="en-US" dirty="0"/>
              <a:t>Click to Add Transition Title</a:t>
            </a:r>
            <a:endParaRPr dirty="0"/>
          </a:p>
        </p:txBody>
      </p:sp>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32677739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Chart with Pullout Number">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567266" y="3636967"/>
            <a:ext cx="5128800" cy="2082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54" name="Shape 654"/>
          <p:cNvSpPr txBox="1">
            <a:spLocks noGrp="1"/>
          </p:cNvSpPr>
          <p:nvPr>
            <p:ph type="body" idx="2" hasCustomPrompt="1"/>
          </p:nvPr>
        </p:nvSpPr>
        <p:spPr>
          <a:xfrm>
            <a:off x="567266" y="2184400"/>
            <a:ext cx="5128800" cy="10971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rgbClr val="30A2B6"/>
              </a:buClr>
              <a:buSzPts val="7200"/>
              <a:buFont typeface="Arial"/>
              <a:buNone/>
              <a:defRPr sz="7200" b="1" i="0" u="none" strike="noStrike" cap="none">
                <a:solidFill>
                  <a:schemeClr val="lt2"/>
                </a:solidFill>
                <a:latin typeface="+mj-lt"/>
                <a:ea typeface="Arial"/>
                <a:cs typeface="Arial"/>
                <a:sym typeface="Arial"/>
              </a:defRPr>
            </a:lvl1pPr>
            <a:lvl2pPr marL="914399" marR="0" lvl="1" indent="-228600" algn="l" rtl="0">
              <a:lnSpc>
                <a:spcPct val="90000"/>
              </a:lnSpc>
              <a:spcBef>
                <a:spcPts val="5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2pPr>
            <a:lvl3pPr marL="1371599" marR="0" lvl="2" indent="-228600" algn="l" rtl="0">
              <a:lnSpc>
                <a:spcPct val="90000"/>
              </a:lnSpc>
              <a:spcBef>
                <a:spcPts val="500"/>
              </a:spcBef>
              <a:spcAft>
                <a:spcPts val="0"/>
              </a:spcAft>
              <a:buClr>
                <a:schemeClr val="lt2"/>
              </a:buClr>
              <a:buSzPts val="2000"/>
              <a:buFont typeface="Arial"/>
              <a:buNone/>
              <a:defRPr sz="2000" b="1" i="0" u="none" strike="noStrike" cap="none">
                <a:solidFill>
                  <a:schemeClr val="lt2"/>
                </a:solidFill>
                <a:latin typeface="Arial"/>
                <a:ea typeface="Arial"/>
                <a:cs typeface="Arial"/>
                <a:sym typeface="Arial"/>
              </a:defRPr>
            </a:lvl3pPr>
            <a:lvl4pPr marL="1828798" marR="0" lvl="3" indent="-228600" algn="l" rtl="0">
              <a:lnSpc>
                <a:spcPct val="90000"/>
              </a:lnSpc>
              <a:spcBef>
                <a:spcPts val="500"/>
              </a:spcBef>
              <a:spcAft>
                <a:spcPts val="0"/>
              </a:spcAft>
              <a:buClr>
                <a:schemeClr val="lt2"/>
              </a:buClr>
              <a:buSzPts val="1800"/>
              <a:buFont typeface="Arial"/>
              <a:buNone/>
              <a:defRPr sz="1801" b="1" i="0" u="none" strike="noStrike" cap="none">
                <a:solidFill>
                  <a:schemeClr val="lt2"/>
                </a:solidFill>
                <a:latin typeface="Arial"/>
                <a:ea typeface="Arial"/>
                <a:cs typeface="Arial"/>
                <a:sym typeface="Arial"/>
              </a:defRPr>
            </a:lvl4pPr>
            <a:lvl5pPr marL="2285997" marR="0" lvl="4" indent="-228600" algn="l" rtl="0">
              <a:lnSpc>
                <a:spcPct val="90000"/>
              </a:lnSpc>
              <a:spcBef>
                <a:spcPts val="500"/>
              </a:spcBef>
              <a:spcAft>
                <a:spcPts val="0"/>
              </a:spcAft>
              <a:buClr>
                <a:schemeClr val="lt2"/>
              </a:buClr>
              <a:buSzPts val="1800"/>
              <a:buFont typeface="Arial"/>
              <a:buNone/>
              <a:defRPr sz="1801" b="1" i="0" u="none" strike="noStrike" cap="none">
                <a:solidFill>
                  <a:schemeClr val="lt2"/>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dirty="0"/>
              <a:t>##</a:t>
            </a:r>
            <a:endParaRPr dirty="0"/>
          </a:p>
        </p:txBody>
      </p:sp>
      <p:sp>
        <p:nvSpPr>
          <p:cNvPr id="655" name="Shape 655"/>
          <p:cNvSpPr txBox="1">
            <a:spLocks noGrp="1"/>
          </p:cNvSpPr>
          <p:nvPr>
            <p:ph type="title"/>
          </p:nvPr>
        </p:nvSpPr>
        <p:spPr>
          <a:xfrm>
            <a:off x="566602" y="760145"/>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56" name="Shape 656"/>
          <p:cNvSpPr txBox="1">
            <a:spLocks noGrp="1"/>
          </p:cNvSpPr>
          <p:nvPr>
            <p:ph type="body" idx="3"/>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57" name="Shape 657"/>
          <p:cNvSpPr>
            <a:spLocks noGrp="1"/>
          </p:cNvSpPr>
          <p:nvPr>
            <p:ph type="chart" idx="4"/>
          </p:nvPr>
        </p:nvSpPr>
        <p:spPr>
          <a:xfrm>
            <a:off x="6288619" y="1476375"/>
            <a:ext cx="5380400" cy="48195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cxnSp>
        <p:nvCxnSpPr>
          <p:cNvPr id="658" name="Shape 658"/>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60" name="Shape 660"/>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10" name="Shape 607">
            <a:extLst>
              <a:ext uri="{FF2B5EF4-FFF2-40B4-BE49-F238E27FC236}">
                <a16:creationId xmlns:a16="http://schemas.microsoft.com/office/drawing/2014/main" id="{95B24CC8-C930-7447-852A-F9EC6D279506}"/>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17380097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Chart &amp; Title - Vertical">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566606" y="610067"/>
            <a:ext cx="2995600" cy="576705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63" name="Shape 663"/>
          <p:cNvSpPr>
            <a:spLocks noGrp="1"/>
          </p:cNvSpPr>
          <p:nvPr>
            <p:ph type="chart" idx="2"/>
          </p:nvPr>
        </p:nvSpPr>
        <p:spPr>
          <a:xfrm>
            <a:off x="3752852" y="627018"/>
            <a:ext cx="8178000" cy="57501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64" name="Shape 664"/>
          <p:cNvSpPr txBox="1">
            <a:spLocks noGrp="1"/>
          </p:cNvSpPr>
          <p:nvPr>
            <p:ph type="body" idx="1"/>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cxnSp>
        <p:nvCxnSpPr>
          <p:cNvPr id="665" name="Shape 665"/>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67" name="Shape 667"/>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8" name="Shape 607">
            <a:extLst>
              <a:ext uri="{FF2B5EF4-FFF2-40B4-BE49-F238E27FC236}">
                <a16:creationId xmlns:a16="http://schemas.microsoft.com/office/drawing/2014/main" id="{28618702-CAF9-3A45-9C44-6A1CEDF65132}"/>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27626690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3819775" y="3093213"/>
            <a:ext cx="6646800" cy="978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70" name="Shape 670"/>
          <p:cNvSpPr txBox="1">
            <a:spLocks noGrp="1"/>
          </p:cNvSpPr>
          <p:nvPr>
            <p:ph type="body" idx="1"/>
          </p:nvPr>
        </p:nvSpPr>
        <p:spPr>
          <a:xfrm>
            <a:off x="3819772" y="4436814"/>
            <a:ext cx="6646800" cy="1606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1600"/>
              <a:buFont typeface="Arial"/>
              <a:buNone/>
              <a:defRPr sz="16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197"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396"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596"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796"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671" name="Shape 671"/>
          <p:cNvPicPr preferRelativeResize="0"/>
          <p:nvPr/>
        </p:nvPicPr>
        <p:blipFill rotWithShape="1">
          <a:blip r:embed="rId2">
            <a:alphaModFix/>
          </a:blip>
          <a:srcRect/>
          <a:stretch/>
        </p:blipFill>
        <p:spPr>
          <a:xfrm>
            <a:off x="1633716" y="1408341"/>
            <a:ext cx="1478567" cy="1361366"/>
          </a:xfrm>
          <a:prstGeom prst="rect">
            <a:avLst/>
          </a:prstGeom>
          <a:noFill/>
          <a:ln>
            <a:noFill/>
          </a:ln>
        </p:spPr>
      </p:pic>
      <p:cxnSp>
        <p:nvCxnSpPr>
          <p:cNvPr id="672" name="Shape 672"/>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74" name="Shape 674"/>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8" name="Shape 607">
            <a:extLst>
              <a:ext uri="{FF2B5EF4-FFF2-40B4-BE49-F238E27FC236}">
                <a16:creationId xmlns:a16="http://schemas.microsoft.com/office/drawing/2014/main" id="{5AE612E5-283B-C647-9F2D-B5C9B36C9C06}"/>
              </a:ext>
            </a:extLst>
          </p:cNvPr>
          <p:cNvPicPr preferRelativeResize="0"/>
          <p:nvPr userDrawn="1"/>
        </p:nvPicPr>
        <p:blipFill>
          <a:blip r:embed="rId3"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7881132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Photo">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566605" y="760146"/>
            <a:ext cx="4519200" cy="9786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77" name="Shape 677"/>
          <p:cNvSpPr>
            <a:spLocks noGrp="1"/>
          </p:cNvSpPr>
          <p:nvPr>
            <p:ph type="pic" idx="2"/>
          </p:nvPr>
        </p:nvSpPr>
        <p:spPr>
          <a:xfrm>
            <a:off x="5608322" y="758260"/>
            <a:ext cx="6583601" cy="53766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3200"/>
              <a:buFont typeface="Arial"/>
              <a:buNone/>
              <a:defRPr sz="32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678" name="Shape 678"/>
          <p:cNvSpPr txBox="1">
            <a:spLocks noGrp="1"/>
          </p:cNvSpPr>
          <p:nvPr>
            <p:ph type="body" idx="1"/>
          </p:nvPr>
        </p:nvSpPr>
        <p:spPr>
          <a:xfrm>
            <a:off x="566603" y="2360342"/>
            <a:ext cx="4519200" cy="3811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197"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396"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596"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796"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79" name="Shape 679"/>
          <p:cNvSpPr txBox="1">
            <a:spLocks noGrp="1"/>
          </p:cNvSpPr>
          <p:nvPr>
            <p:ph type="body" idx="3"/>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cxnSp>
        <p:nvCxnSpPr>
          <p:cNvPr id="680" name="Shape 680"/>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82" name="Shape 682"/>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9" name="Shape 607">
            <a:extLst>
              <a:ext uri="{FF2B5EF4-FFF2-40B4-BE49-F238E27FC236}">
                <a16:creationId xmlns:a16="http://schemas.microsoft.com/office/drawing/2014/main" id="{1418F452-E6B5-9741-9C75-4D4780D29998}"/>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782007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FF8FA"/>
        </a:solidFill>
        <a:effectLst/>
      </p:bgPr>
    </p:bg>
    <p:spTree>
      <p:nvGrpSpPr>
        <p:cNvPr id="1" name="Shape 266"/>
        <p:cNvGrpSpPr/>
        <p:nvPr/>
      </p:nvGrpSpPr>
      <p:grpSpPr>
        <a:xfrm>
          <a:off x="0" y="0"/>
          <a:ext cx="0" cy="0"/>
          <a:chOff x="0" y="0"/>
          <a:chExt cx="0" cy="0"/>
        </a:xfrm>
      </p:grpSpPr>
      <p:sp>
        <p:nvSpPr>
          <p:cNvPr id="267" name="Google Shape;267;gb6d4e53306_0_390"/>
          <p:cNvSpPr txBox="1">
            <a:spLocks noGrp="1"/>
          </p:cNvSpPr>
          <p:nvPr>
            <p:ph type="title"/>
          </p:nvPr>
        </p:nvSpPr>
        <p:spPr>
          <a:xfrm>
            <a:off x="595681" y="659462"/>
            <a:ext cx="10970700" cy="629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68" name="Google Shape;268;gb6d4e53306_0_390"/>
          <p:cNvCxnSpPr/>
          <p:nvPr/>
        </p:nvCxnSpPr>
        <p:spPr>
          <a:xfrm>
            <a:off x="12192000" y="1732547"/>
            <a:ext cx="352800" cy="0"/>
          </a:xfrm>
          <a:prstGeom prst="straightConnector1">
            <a:avLst/>
          </a:prstGeom>
          <a:noFill/>
          <a:ln w="9525" cap="flat" cmpd="sng">
            <a:solidFill>
              <a:schemeClr val="accent1"/>
            </a:solidFill>
            <a:prstDash val="solid"/>
            <a:miter lim="800000"/>
            <a:headEnd type="none" w="sm" len="sm"/>
            <a:tailEnd type="none" w="sm" len="sm"/>
          </a:ln>
        </p:spPr>
      </p:cxnSp>
      <p:sp>
        <p:nvSpPr>
          <p:cNvPr id="269" name="Google Shape;269;gb6d4e53306_0_390"/>
          <p:cNvSpPr txBox="1">
            <a:spLocks noGrp="1"/>
          </p:cNvSpPr>
          <p:nvPr>
            <p:ph type="body" idx="1"/>
          </p:nvPr>
        </p:nvSpPr>
        <p:spPr>
          <a:xfrm>
            <a:off x="595313" y="1731962"/>
            <a:ext cx="10971300" cy="3273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81000" algn="l" rtl="0">
              <a:lnSpc>
                <a:spcPct val="90000"/>
              </a:lnSpc>
              <a:spcBef>
                <a:spcPts val="1200"/>
              </a:spcBef>
              <a:spcAft>
                <a:spcPts val="0"/>
              </a:spcAft>
              <a:buClr>
                <a:schemeClr val="dk1"/>
              </a:buClr>
              <a:buSzPts val="2400"/>
              <a:buChar char="•"/>
              <a:defRPr/>
            </a:lvl2pPr>
            <a:lvl3pPr marL="1371600" lvl="2" indent="-355600" algn="l" rtl="0">
              <a:lnSpc>
                <a:spcPct val="90000"/>
              </a:lnSpc>
              <a:spcBef>
                <a:spcPts val="1200"/>
              </a:spcBef>
              <a:spcAft>
                <a:spcPts val="0"/>
              </a:spcAft>
              <a:buClr>
                <a:schemeClr val="dk1"/>
              </a:buClr>
              <a:buSzPts val="20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70" name="Google Shape;270;gb6d4e53306_0_390"/>
          <p:cNvPicPr preferRelativeResize="0"/>
          <p:nvPr/>
        </p:nvPicPr>
        <p:blipFill rotWithShape="1">
          <a:blip r:embed="rId2">
            <a:alphaModFix/>
          </a:blip>
          <a:srcRect/>
          <a:stretch/>
        </p:blipFill>
        <p:spPr>
          <a:xfrm>
            <a:off x="0" y="4323813"/>
            <a:ext cx="12192000" cy="2534187"/>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Final Slide">
    <p:bg>
      <p:bgRef idx="1001">
        <a:schemeClr val="bg1"/>
      </p:bgRef>
    </p:bg>
    <p:spTree>
      <p:nvGrpSpPr>
        <p:cNvPr id="1" name="Shape 684"/>
        <p:cNvGrpSpPr/>
        <p:nvPr/>
      </p:nvGrpSpPr>
      <p:grpSpPr>
        <a:xfrm>
          <a:off x="0" y="0"/>
          <a:ext cx="0" cy="0"/>
          <a:chOff x="0" y="0"/>
          <a:chExt cx="0" cy="0"/>
        </a:xfrm>
      </p:grpSpPr>
      <p:sp>
        <p:nvSpPr>
          <p:cNvPr id="685" name="Shape 685"/>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pic>
        <p:nvPicPr>
          <p:cNvPr id="688" name="Shape 688"/>
          <p:cNvPicPr preferRelativeResize="0"/>
          <p:nvPr/>
        </p:nvPicPr>
        <p:blipFill rotWithShape="1">
          <a:blip r:embed="rId2">
            <a:alphaModFix/>
          </a:blip>
          <a:srcRect/>
          <a:stretch/>
        </p:blipFill>
        <p:spPr>
          <a:xfrm>
            <a:off x="1886069" y="4709161"/>
            <a:ext cx="8565860" cy="2148840"/>
          </a:xfrm>
          <a:prstGeom prst="rect">
            <a:avLst/>
          </a:prstGeom>
          <a:noFill/>
          <a:ln>
            <a:noFill/>
          </a:ln>
        </p:spPr>
      </p:pic>
      <p:sp>
        <p:nvSpPr>
          <p:cNvPr id="689" name="Shape 689"/>
          <p:cNvSpPr txBox="1"/>
          <p:nvPr/>
        </p:nvSpPr>
        <p:spPr>
          <a:xfrm>
            <a:off x="617802" y="1604565"/>
            <a:ext cx="10956400" cy="7695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4400" b="1" dirty="0">
                <a:solidFill>
                  <a:schemeClr val="dk1"/>
                </a:solidFill>
                <a:latin typeface="Arial"/>
                <a:ea typeface="Arial"/>
                <a:cs typeface="Arial"/>
                <a:sym typeface="Arial"/>
              </a:rPr>
              <a:t>Thank </a:t>
            </a:r>
            <a:r>
              <a:rPr lang="en-US" sz="4400" b="1" dirty="0">
                <a:solidFill>
                  <a:schemeClr val="dk1"/>
                </a:solidFill>
                <a:latin typeface="+mj-lt"/>
                <a:ea typeface="Arial"/>
                <a:cs typeface="Arial"/>
                <a:sym typeface="Arial"/>
              </a:rPr>
              <a:t>you</a:t>
            </a:r>
            <a:r>
              <a:rPr lang="en-US" sz="4400" b="1" dirty="0">
                <a:solidFill>
                  <a:schemeClr val="dk1"/>
                </a:solidFill>
                <a:latin typeface="Arial"/>
                <a:ea typeface="Arial"/>
                <a:cs typeface="Arial"/>
                <a:sym typeface="Arial"/>
              </a:rPr>
              <a:t>!</a:t>
            </a:r>
            <a:endParaRPr sz="1100" b="0" i="0" dirty="0">
              <a:latin typeface="Arial (null)"/>
            </a:endParaRPr>
          </a:p>
        </p:txBody>
      </p:sp>
      <p:sp>
        <p:nvSpPr>
          <p:cNvPr id="8" name="Shape 655">
            <a:extLst>
              <a:ext uri="{FF2B5EF4-FFF2-40B4-BE49-F238E27FC236}">
                <a16:creationId xmlns:a16="http://schemas.microsoft.com/office/drawing/2014/main" id="{EF89A762-5238-7F40-81D4-E623241D55F9}"/>
              </a:ext>
            </a:extLst>
          </p:cNvPr>
          <p:cNvSpPr txBox="1">
            <a:spLocks noGrp="1"/>
          </p:cNvSpPr>
          <p:nvPr>
            <p:ph type="title" hasCustomPrompt="1"/>
          </p:nvPr>
        </p:nvSpPr>
        <p:spPr>
          <a:xfrm>
            <a:off x="617799" y="2467745"/>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Presenter’s contact information goes here</a:t>
            </a:r>
            <a:endParaRPr dirty="0"/>
          </a:p>
        </p:txBody>
      </p:sp>
      <p:pic>
        <p:nvPicPr>
          <p:cNvPr id="10" name="Shape 628">
            <a:extLst>
              <a:ext uri="{FF2B5EF4-FFF2-40B4-BE49-F238E27FC236}">
                <a16:creationId xmlns:a16="http://schemas.microsoft.com/office/drawing/2014/main" id="{FBF386EB-9BF7-E448-8806-FBA5C0EFB9D1}"/>
              </a:ext>
            </a:extLst>
          </p:cNvPr>
          <p:cNvPicPr preferRelativeResize="0"/>
          <p:nvPr userDrawn="1"/>
        </p:nvPicPr>
        <p:blipFill>
          <a:blip r:embed="rId3" cstate="print">
            <a:extLst>
              <a:ext uri="{28A0092B-C50C-407E-A947-70E740481C1C}">
                <a14:useLocalDpi xmlns:a14="http://schemas.microsoft.com/office/drawing/2010/main" val="0"/>
              </a:ext>
            </a:extLst>
          </a:blip>
          <a:srcRect/>
          <a:stretch/>
        </p:blipFill>
        <p:spPr>
          <a:xfrm>
            <a:off x="591093" y="328477"/>
            <a:ext cx="3494901" cy="721192"/>
          </a:xfrm>
          <a:prstGeom prst="rect">
            <a:avLst/>
          </a:prstGeom>
          <a:noFill/>
          <a:ln>
            <a:noFill/>
          </a:ln>
        </p:spPr>
      </p:pic>
      <p:cxnSp>
        <p:nvCxnSpPr>
          <p:cNvPr id="11" name="Shape 627">
            <a:extLst>
              <a:ext uri="{FF2B5EF4-FFF2-40B4-BE49-F238E27FC236}">
                <a16:creationId xmlns:a16="http://schemas.microsoft.com/office/drawing/2014/main" id="{87412117-A57C-D046-8DEC-0C22EDB9145C}"/>
              </a:ext>
            </a:extLst>
          </p:cNvPr>
          <p:cNvCxnSpPr/>
          <p:nvPr userDrawn="1"/>
        </p:nvCxnSpPr>
        <p:spPr>
          <a:xfrm>
            <a:off x="0" y="1367291"/>
            <a:ext cx="121920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4116046100"/>
      </p:ext>
    </p:extLst>
  </p:cSld>
  <p:clrMapOvr>
    <a:overrideClrMapping bg1="lt1" tx1="dk1" bg2="lt2" tx2="dk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Graph">
  <p:cSld name="Graph">
    <p:bg>
      <p:bgPr>
        <a:solidFill>
          <a:srgbClr val="EFF8FA"/>
        </a:solidFill>
        <a:effectLst/>
      </p:bgPr>
    </p:bg>
    <p:spTree>
      <p:nvGrpSpPr>
        <p:cNvPr id="1" name="Shape 20"/>
        <p:cNvGrpSpPr/>
        <p:nvPr/>
      </p:nvGrpSpPr>
      <p:grpSpPr>
        <a:xfrm>
          <a:off x="0" y="0"/>
          <a:ext cx="0" cy="0"/>
          <a:chOff x="0" y="0"/>
          <a:chExt cx="0" cy="0"/>
        </a:xfrm>
      </p:grpSpPr>
      <p:sp>
        <p:nvSpPr>
          <p:cNvPr id="21" name="Google Shape;21;gd7cb9e23e4_2_98"/>
          <p:cNvSpPr>
            <a:spLocks noGrp="1"/>
          </p:cNvSpPr>
          <p:nvPr>
            <p:ph type="chart" idx="2"/>
          </p:nvPr>
        </p:nvSpPr>
        <p:spPr>
          <a:xfrm>
            <a:off x="1844884" y="2175128"/>
            <a:ext cx="8502232" cy="38084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gd7cb9e23e4_2_98"/>
          <p:cNvSpPr txBox="1">
            <a:spLocks noGrp="1"/>
          </p:cNvSpPr>
          <p:nvPr>
            <p:ph type="title"/>
          </p:nvPr>
        </p:nvSpPr>
        <p:spPr>
          <a:xfrm>
            <a:off x="595680" y="659920"/>
            <a:ext cx="11002762"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394426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619"/>
        <p:cNvGrpSpPr/>
        <p:nvPr/>
      </p:nvGrpSpPr>
      <p:grpSpPr>
        <a:xfrm>
          <a:off x="0" y="0"/>
          <a:ext cx="0" cy="0"/>
          <a:chOff x="0" y="0"/>
          <a:chExt cx="0" cy="0"/>
        </a:xfrm>
      </p:grpSpPr>
      <p:sp>
        <p:nvSpPr>
          <p:cNvPr id="626" name="Shape 626"/>
          <p:cNvSpPr/>
          <p:nvPr/>
        </p:nvSpPr>
        <p:spPr>
          <a:xfrm>
            <a:off x="0" y="4872040"/>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620" name="Shape 620"/>
          <p:cNvSpPr/>
          <p:nvPr/>
        </p:nvSpPr>
        <p:spPr>
          <a:xfrm>
            <a:off x="0" y="4872040"/>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621" name="Shape 621"/>
          <p:cNvSpPr txBox="1">
            <a:spLocks noGrp="1"/>
          </p:cNvSpPr>
          <p:nvPr>
            <p:ph type="ctrTitle" hasCustomPrompt="1"/>
          </p:nvPr>
        </p:nvSpPr>
        <p:spPr>
          <a:xfrm>
            <a:off x="591092" y="1604566"/>
            <a:ext cx="11078000" cy="701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dirty="0"/>
              <a:t>Click to Add Presentation Title</a:t>
            </a:r>
            <a:endParaRPr dirty="0"/>
          </a:p>
        </p:txBody>
      </p:sp>
      <p:cxnSp>
        <p:nvCxnSpPr>
          <p:cNvPr id="622" name="Shape 622"/>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23" name="Shape 623"/>
          <p:cNvPicPr preferRelativeResize="0"/>
          <p:nvPr/>
        </p:nvPicPr>
        <p:blipFill rotWithShape="1">
          <a:blip r:embed="rId2">
            <a:alphaModFix/>
          </a:blip>
          <a:srcRect/>
          <a:stretch/>
        </p:blipFill>
        <p:spPr>
          <a:xfrm>
            <a:off x="549187" y="235782"/>
            <a:ext cx="3778253" cy="777091"/>
          </a:xfrm>
          <a:prstGeom prst="rect">
            <a:avLst/>
          </a:prstGeom>
          <a:noFill/>
          <a:ln>
            <a:noFill/>
          </a:ln>
        </p:spPr>
      </p:pic>
      <p:cxnSp>
        <p:nvCxnSpPr>
          <p:cNvPr id="624" name="Shape 624"/>
          <p:cNvCxnSpPr/>
          <p:nvPr/>
        </p:nvCxnSpPr>
        <p:spPr>
          <a:xfrm>
            <a:off x="509237" y="5116967"/>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2" y="5116967"/>
            <a:ext cx="11077999" cy="14502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30A2B6"/>
              </a:buClr>
              <a:buSzPts val="2200"/>
              <a:buFont typeface="Arial"/>
              <a:buNone/>
              <a:defRPr sz="2200" b="0" i="0" u="none" strike="noStrike" cap="none">
                <a:solidFill>
                  <a:schemeClr val="lt1"/>
                </a:solidFill>
                <a:latin typeface="+mn-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r>
              <a:rPr lang="en-US" dirty="0"/>
              <a:t>Click to Add Presenters’ Names</a:t>
            </a:r>
            <a:endParaRPr dirty="0"/>
          </a:p>
        </p:txBody>
      </p:sp>
      <p:cxnSp>
        <p:nvCxnSpPr>
          <p:cNvPr id="627" name="Shape 627"/>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28" name="Shape 628"/>
          <p:cNvPicPr preferRelativeResize="0"/>
          <p:nvPr/>
        </p:nvPicPr>
        <p:blipFill rotWithShape="1">
          <a:blip r:embed="rId2">
            <a:alphaModFix/>
          </a:blip>
          <a:srcRect/>
          <a:stretch/>
        </p:blipFill>
        <p:spPr>
          <a:xfrm>
            <a:off x="549187" y="235782"/>
            <a:ext cx="3778253" cy="777091"/>
          </a:xfrm>
          <a:prstGeom prst="rect">
            <a:avLst/>
          </a:prstGeom>
          <a:noFill/>
          <a:ln>
            <a:noFill/>
          </a:ln>
        </p:spPr>
      </p:pic>
      <p:cxnSp>
        <p:nvCxnSpPr>
          <p:cNvPr id="629" name="Shape 629"/>
          <p:cNvCxnSpPr/>
          <p:nvPr/>
        </p:nvCxnSpPr>
        <p:spPr>
          <a:xfrm>
            <a:off x="509237" y="5116967"/>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41812321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About CCRC">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2">
            <a:alphaModFix/>
          </a:blip>
          <a:srcRect l="52850" r="-52850"/>
          <a:stretch/>
        </p:blipFill>
        <p:spPr>
          <a:xfrm>
            <a:off x="7732188" y="939903"/>
            <a:ext cx="10709096" cy="5376671"/>
          </a:xfrm>
          <a:prstGeom prst="rect">
            <a:avLst/>
          </a:prstGeom>
          <a:noFill/>
          <a:ln>
            <a:noFill/>
          </a:ln>
        </p:spPr>
      </p:pic>
      <p:cxnSp>
        <p:nvCxnSpPr>
          <p:cNvPr id="606" name="Shape 606"/>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07" name="Shape 607"/>
          <p:cNvPicPr preferRelativeResize="0"/>
          <p:nvPr/>
        </p:nvPicPr>
        <p:blipFill rotWithShape="1">
          <a:blip r:embed="rId3">
            <a:alphaModFix/>
          </a:blip>
          <a:srcRect/>
          <a:stretch/>
        </p:blipFill>
        <p:spPr>
          <a:xfrm>
            <a:off x="653624" y="261705"/>
            <a:ext cx="948267" cy="232242"/>
          </a:xfrm>
          <a:prstGeom prst="rect">
            <a:avLst/>
          </a:prstGeom>
          <a:noFill/>
          <a:ln>
            <a:noFill/>
          </a:ln>
        </p:spPr>
      </p:pic>
      <p:cxnSp>
        <p:nvCxnSpPr>
          <p:cNvPr id="608" name="Shape 608"/>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609" name="Shape 609"/>
          <p:cNvCxnSpPr/>
          <p:nvPr/>
        </p:nvCxnSpPr>
        <p:spPr>
          <a:xfrm>
            <a:off x="7732188" y="6319474"/>
            <a:ext cx="5486400" cy="0"/>
          </a:xfrm>
          <a:prstGeom prst="straightConnector1">
            <a:avLst/>
          </a:prstGeom>
          <a:noFill/>
          <a:ln w="38100" cap="flat" cmpd="sng">
            <a:solidFill>
              <a:srgbClr val="0065A4"/>
            </a:solidFill>
            <a:prstDash val="solid"/>
            <a:miter lim="800000"/>
            <a:headEnd type="none" w="med" len="med"/>
            <a:tailEnd type="none" w="med" len="med"/>
          </a:ln>
        </p:spPr>
      </p:cxnSp>
      <p:sp>
        <p:nvSpPr>
          <p:cNvPr id="610" name="Shape 610"/>
          <p:cNvSpPr txBox="1"/>
          <p:nvPr/>
        </p:nvSpPr>
        <p:spPr>
          <a:xfrm>
            <a:off x="566602" y="1390703"/>
            <a:ext cx="7040135" cy="5101568"/>
          </a:xfrm>
          <a:prstGeom prst="rect">
            <a:avLst/>
          </a:prstGeom>
          <a:noFill/>
          <a:ln>
            <a:noFill/>
          </a:ln>
        </p:spPr>
        <p:txBody>
          <a:bodyPr spcFirstLastPara="1" wrap="square" lIns="91422" tIns="45699" rIns="91422" bIns="45699" anchor="t" anchorCtr="0">
            <a:noAutofit/>
          </a:bodyPr>
          <a:lstStyle/>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CCRC has been a leader in the field of community college research and reform for over 20 years. Our work provides a foundation for innovations in policy and practice that help give every community college student the best chance of success.</a:t>
            </a:r>
          </a:p>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Our areas of research include:</a:t>
            </a:r>
          </a:p>
          <a:p>
            <a:pPr marL="342882" marR="0" lvl="0" indent="-342882"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College readiness and dual enrollment programs, and the transition from high school to college</a:t>
            </a:r>
          </a:p>
          <a:p>
            <a:pPr marL="342882" marR="0" lvl="0" indent="-342882"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Developmental education and adult basic skills</a:t>
            </a:r>
          </a:p>
          <a:p>
            <a:pPr marL="342882" marR="0" lvl="0" indent="-342882"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Non-academic support services, financial aid, and student engagement</a:t>
            </a:r>
          </a:p>
          <a:p>
            <a:pPr marL="342882" marR="0" lvl="0" indent="-342882"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Online education and instructional technology</a:t>
            </a:r>
          </a:p>
          <a:p>
            <a:pPr marL="342882" marR="0" lvl="0" indent="-342882"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Student persistence and completion, and transfer to four-year colleges</a:t>
            </a:r>
          </a:p>
          <a:p>
            <a:pPr marL="342882" marR="0" lvl="0" indent="-342882"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Guided pathways, institutional reform, and performance funding </a:t>
            </a:r>
          </a:p>
          <a:p>
            <a:pPr marL="342882" marR="0" lvl="0" indent="-342882"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Workforce education and training and the economic returns to higher education</a:t>
            </a:r>
          </a:p>
        </p:txBody>
      </p:sp>
      <p:sp>
        <p:nvSpPr>
          <p:cNvPr id="611" name="Shape 611"/>
          <p:cNvSpPr txBox="1"/>
          <p:nvPr/>
        </p:nvSpPr>
        <p:spPr>
          <a:xfrm>
            <a:off x="566603" y="717844"/>
            <a:ext cx="4519200" cy="5847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3200" b="1" i="0" u="none" strike="noStrike" cap="none" dirty="0">
                <a:solidFill>
                  <a:schemeClr val="dk1"/>
                </a:solidFill>
                <a:latin typeface="+mj-lt"/>
                <a:ea typeface="Arial"/>
                <a:cs typeface="Arial"/>
                <a:sym typeface="Arial"/>
              </a:rPr>
              <a:t>About CCRC</a:t>
            </a:r>
            <a:endParaRPr sz="1100" b="0" i="0" dirty="0">
              <a:latin typeface="+mj-lt"/>
            </a:endParaRPr>
          </a:p>
        </p:txBody>
      </p:sp>
    </p:spTree>
    <p:extLst>
      <p:ext uri="{BB962C8B-B14F-4D97-AF65-F5344CB8AC3E}">
        <p14:creationId xmlns:p14="http://schemas.microsoft.com/office/powerpoint/2010/main" val="24193731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5"/>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sp>
        <p:nvSpPr>
          <p:cNvPr id="614" name="Shape 614"/>
          <p:cNvSpPr>
            <a:spLocks noGrp="1"/>
          </p:cNvSpPr>
          <p:nvPr>
            <p:ph type="chart" idx="2"/>
          </p:nvPr>
        </p:nvSpPr>
        <p:spPr>
          <a:xfrm>
            <a:off x="566603" y="1475112"/>
            <a:ext cx="11102801" cy="4991100"/>
          </a:xfrm>
          <a:prstGeom prst="rect">
            <a:avLst/>
          </a:prstGeom>
          <a:noFill/>
          <a:ln>
            <a:noFill/>
          </a:ln>
        </p:spPr>
        <p:txBody>
          <a:bodyPr spcFirstLastPara="1" wrap="square" lIns="91425" tIns="91425" rIns="91425" bIns="91425" anchor="t" anchorCtr="0"/>
          <a:lstStyle>
            <a:lvl1pPr marL="35717"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15" name="Shape 615"/>
          <p:cNvSpPr txBox="1">
            <a:spLocks noGrp="1"/>
          </p:cNvSpPr>
          <p:nvPr>
            <p:ph type="body" idx="1"/>
          </p:nvPr>
        </p:nvSpPr>
        <p:spPr>
          <a:xfrm>
            <a:off x="566604" y="6418475"/>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16" name="Shape 616"/>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17" name="Shape 617"/>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18" name="Shape 618"/>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7340188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hasCustomPrompt="1"/>
          </p:nvPr>
        </p:nvSpPr>
        <p:spPr>
          <a:xfrm>
            <a:off x="567268" y="1554941"/>
            <a:ext cx="11154800" cy="1757400"/>
          </a:xfrm>
          <a:prstGeom prst="rect">
            <a:avLst/>
          </a:prstGeom>
          <a:noFill/>
          <a:ln>
            <a:noFill/>
          </a:ln>
        </p:spPr>
        <p:txBody>
          <a:bodyPr spcFirstLastPara="1" wrap="square" lIns="91425" tIns="91425" rIns="91425" bIns="91425" anchor="t" anchorCtr="0"/>
          <a:lstStyle>
            <a:lvl1pPr marL="457177" marR="0" lvl="0" indent="-406379"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mn-lt"/>
                <a:ea typeface="Arial"/>
                <a:cs typeface="Arial"/>
                <a:sym typeface="Arial"/>
              </a:defRPr>
            </a:lvl1pPr>
            <a:lvl2pPr marL="914353" marR="0" lvl="1" indent="-380980" algn="l" rtl="0">
              <a:lnSpc>
                <a:spcPct val="90000"/>
              </a:lnSpc>
              <a:spcBef>
                <a:spcPts val="500"/>
              </a:spcBef>
              <a:spcAft>
                <a:spcPts val="0"/>
              </a:spcAft>
              <a:buClr>
                <a:schemeClr val="tx2"/>
              </a:buClr>
              <a:buSzPts val="2400"/>
              <a:buFont typeface="Arial"/>
              <a:buChar char="•"/>
              <a:defRPr sz="2400" b="0" i="0" u="none" strike="noStrike" cap="none">
                <a:solidFill>
                  <a:schemeClr val="dk1"/>
                </a:solidFill>
                <a:latin typeface="Arial"/>
                <a:ea typeface="Arial"/>
                <a:cs typeface="Arial"/>
                <a:sym typeface="Arial"/>
              </a:defRPr>
            </a:lvl2pPr>
            <a:lvl3pPr marL="1371530" marR="0" lvl="2" indent="-355582" algn="l" rtl="0">
              <a:lnSpc>
                <a:spcPct val="90000"/>
              </a:lnSpc>
              <a:spcBef>
                <a:spcPts val="500"/>
              </a:spcBef>
              <a:spcAft>
                <a:spcPts val="0"/>
              </a:spcAft>
              <a:buClr>
                <a:schemeClr val="tx2"/>
              </a:buClr>
              <a:buSzPts val="2000"/>
              <a:buFont typeface="Arial"/>
              <a:buChar char="•"/>
              <a:defRPr sz="2000" b="0" i="0" u="none" strike="noStrike" cap="none">
                <a:solidFill>
                  <a:schemeClr val="dk1"/>
                </a:solidFill>
                <a:latin typeface="Arial"/>
                <a:ea typeface="Arial"/>
                <a:cs typeface="Arial"/>
                <a:sym typeface="Arial"/>
              </a:defRPr>
            </a:lvl3pPr>
            <a:lvl4pPr marL="1485824" marR="0" lvl="3" indent="0" algn="l" rtl="0">
              <a:lnSpc>
                <a:spcPct val="90000"/>
              </a:lnSpc>
              <a:spcBef>
                <a:spcPts val="500"/>
              </a:spcBef>
              <a:spcAft>
                <a:spcPts val="0"/>
              </a:spcAft>
              <a:buClr>
                <a:schemeClr val="tx2"/>
              </a:buClr>
              <a:buSzPts val="1800"/>
              <a:buFont typeface="Arial"/>
              <a:buNone/>
              <a:defRPr sz="1800" b="0" i="0" u="none" strike="noStrike" cap="none">
                <a:solidFill>
                  <a:schemeClr val="dk1"/>
                </a:solidFill>
                <a:latin typeface="Arial"/>
                <a:ea typeface="Arial"/>
                <a:cs typeface="Arial"/>
                <a:sym typeface="Arial"/>
              </a:defRPr>
            </a:lvl4pPr>
            <a:lvl5pPr marL="2285883" marR="0" lvl="4"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Click to add bulleted list</a:t>
            </a:r>
          </a:p>
        </p:txBody>
      </p:sp>
      <p:sp>
        <p:nvSpPr>
          <p:cNvPr id="632" name="Shape 632"/>
          <p:cNvSpPr txBox="1">
            <a:spLocks noGrp="1"/>
          </p:cNvSpPr>
          <p:nvPr>
            <p:ph type="title"/>
          </p:nvPr>
        </p:nvSpPr>
        <p:spPr>
          <a:xfrm>
            <a:off x="566603" y="756694"/>
            <a:ext cx="11154800" cy="141164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cxnSp>
        <p:nvCxnSpPr>
          <p:cNvPr id="633" name="Shape 633"/>
          <p:cNvCxnSpPr/>
          <p:nvPr/>
        </p:nvCxnSpPr>
        <p:spPr>
          <a:xfrm>
            <a:off x="1734859" y="377826"/>
            <a:ext cx="10579200" cy="0"/>
          </a:xfrm>
          <a:prstGeom prst="straightConnector1">
            <a:avLst/>
          </a:prstGeom>
          <a:noFill/>
          <a:ln w="38100" cap="flat" cmpd="sng">
            <a:solidFill>
              <a:srgbClr val="0065A4"/>
            </a:solidFill>
            <a:prstDash val="solid"/>
            <a:miter lim="800000"/>
            <a:headEnd type="none" w="med" len="med"/>
            <a:tailEnd type="none" w="med" len="med"/>
          </a:ln>
        </p:spPr>
      </p:cxnSp>
      <p:pic>
        <p:nvPicPr>
          <p:cNvPr id="634" name="Shape 634"/>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35" name="Shape 635"/>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36" name="Shape 636"/>
          <p:cNvSpPr txBox="1">
            <a:spLocks noGrp="1"/>
          </p:cNvSpPr>
          <p:nvPr>
            <p:ph type="body" idx="2"/>
          </p:nvPr>
        </p:nvSpPr>
        <p:spPr>
          <a:xfrm>
            <a:off x="566603" y="6418475"/>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29996421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 Image or Infographic - Additional Content Below">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3" y="6418475"/>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9" name="Shape 639"/>
          <p:cNvSpPr txBox="1">
            <a:spLocks noGrp="1"/>
          </p:cNvSpPr>
          <p:nvPr>
            <p:ph type="title"/>
          </p:nvPr>
        </p:nvSpPr>
        <p:spPr>
          <a:xfrm>
            <a:off x="566603" y="756695"/>
            <a:ext cx="11154800" cy="1777236"/>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sp>
        <p:nvSpPr>
          <p:cNvPr id="640" name="Shape 640"/>
          <p:cNvSpPr txBox="1">
            <a:spLocks noGrp="1"/>
          </p:cNvSpPr>
          <p:nvPr>
            <p:ph type="body" idx="2"/>
          </p:nvPr>
        </p:nvSpPr>
        <p:spPr>
          <a:xfrm>
            <a:off x="566603" y="4558145"/>
            <a:ext cx="11154800" cy="1935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41" name="Shape 641"/>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43" name="Shape 643"/>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44" name="Shape 644"/>
          <p:cNvSpPr txBox="1">
            <a:spLocks noGrp="1"/>
          </p:cNvSpPr>
          <p:nvPr>
            <p:ph type="body" idx="3"/>
          </p:nvPr>
        </p:nvSpPr>
        <p:spPr>
          <a:xfrm>
            <a:off x="567268" y="1555751"/>
            <a:ext cx="11154800" cy="2808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53" marR="0" lvl="1" indent="-38098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530" marR="0" lvl="2" indent="-35558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06" marR="0" lvl="3"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5883" marR="0" lvl="4"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27371497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3" y="6418475"/>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9" name="Shape 639"/>
          <p:cNvSpPr txBox="1">
            <a:spLocks noGrp="1"/>
          </p:cNvSpPr>
          <p:nvPr>
            <p:ph type="title"/>
          </p:nvPr>
        </p:nvSpPr>
        <p:spPr>
          <a:xfrm>
            <a:off x="566603" y="756694"/>
            <a:ext cx="11154800" cy="109371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cxnSp>
        <p:nvCxnSpPr>
          <p:cNvPr id="641" name="Shape 641"/>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43" name="Shape 643"/>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
        <p:nvSpPr>
          <p:cNvPr id="6" name="Table Placeholder 5">
            <a:extLst>
              <a:ext uri="{FF2B5EF4-FFF2-40B4-BE49-F238E27FC236}">
                <a16:creationId xmlns:a16="http://schemas.microsoft.com/office/drawing/2014/main" id="{C7B9A75B-E217-DF49-BF55-6FDAE6951F7B}"/>
              </a:ext>
            </a:extLst>
          </p:cNvPr>
          <p:cNvSpPr>
            <a:spLocks noGrp="1"/>
          </p:cNvSpPr>
          <p:nvPr>
            <p:ph type="tbl" sz="quarter" idx="10"/>
          </p:nvPr>
        </p:nvSpPr>
        <p:spPr>
          <a:xfrm>
            <a:off x="567036" y="1850407"/>
            <a:ext cx="11154668" cy="4422155"/>
          </a:xfrm>
        </p:spPr>
        <p:txBody>
          <a:bodyPr/>
          <a:lstStyle>
            <a:lvl1pPr marL="35717" indent="0">
              <a:buNone/>
              <a:defRPr>
                <a:latin typeface="+mn-lt"/>
              </a:defRPr>
            </a:lvl1pPr>
          </a:lstStyle>
          <a:p>
            <a:r>
              <a:rPr lang="en-US"/>
              <a:t>Click icon to add table</a:t>
            </a:r>
            <a:endParaRPr lang="en-US" dirty="0"/>
          </a:p>
        </p:txBody>
      </p:sp>
    </p:spTree>
    <p:extLst>
      <p:ext uri="{BB962C8B-B14F-4D97-AF65-F5344CB8AC3E}">
        <p14:creationId xmlns:p14="http://schemas.microsoft.com/office/powerpoint/2010/main" val="12486937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Shape 637"/>
        <p:cNvGrpSpPr/>
        <p:nvPr/>
      </p:nvGrpSpPr>
      <p:grpSpPr>
        <a:xfrm>
          <a:off x="0" y="0"/>
          <a:ext cx="0" cy="0"/>
          <a:chOff x="0" y="0"/>
          <a:chExt cx="0" cy="0"/>
        </a:xfrm>
      </p:grpSpPr>
      <p:cxnSp>
        <p:nvCxnSpPr>
          <p:cNvPr id="641" name="Shape 641"/>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43" name="Shape 643"/>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0137719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Shape 645"/>
        <p:cNvGrpSpPr/>
        <p:nvPr/>
      </p:nvGrpSpPr>
      <p:grpSpPr>
        <a:xfrm>
          <a:off x="0" y="0"/>
          <a:ext cx="0" cy="0"/>
          <a:chOff x="0" y="0"/>
          <a:chExt cx="0" cy="0"/>
        </a:xfrm>
      </p:grpSpPr>
      <p:sp>
        <p:nvSpPr>
          <p:cNvPr id="646" name="Shape 646"/>
          <p:cNvSpPr/>
          <p:nvPr/>
        </p:nvSpPr>
        <p:spPr>
          <a:xfrm>
            <a:off x="0" y="0"/>
            <a:ext cx="12192000" cy="6858000"/>
          </a:xfrm>
          <a:prstGeom prst="rect">
            <a:avLst/>
          </a:prstGeom>
          <a:solidFill>
            <a:schemeClr val="dk2"/>
          </a:solidFill>
          <a:ln w="12700" cap="flat" cmpd="sng">
            <a:solidFill>
              <a:srgbClr val="004976"/>
            </a:solidFill>
            <a:prstDash val="solid"/>
            <a:miter lim="800000"/>
            <a:headEnd type="none" w="med" len="med"/>
            <a:tailEnd type="none" w="med" len="med"/>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0" b="0" i="0" dirty="0">
              <a:solidFill>
                <a:schemeClr val="lt1"/>
              </a:solidFill>
              <a:latin typeface="Arial (null)"/>
              <a:ea typeface="Calibri"/>
              <a:cs typeface="Calibri"/>
              <a:sym typeface="Calibri"/>
            </a:endParaRPr>
          </a:p>
        </p:txBody>
      </p:sp>
      <p:sp>
        <p:nvSpPr>
          <p:cNvPr id="647" name="Shape 647"/>
          <p:cNvSpPr txBox="1">
            <a:spLocks noGrp="1"/>
          </p:cNvSpPr>
          <p:nvPr>
            <p:ph type="title" hasCustomPrompt="1"/>
          </p:nvPr>
        </p:nvSpPr>
        <p:spPr>
          <a:xfrm>
            <a:off x="566605" y="3860746"/>
            <a:ext cx="10911200" cy="701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dirty="0"/>
              <a:t>Click to Add Transition Title</a:t>
            </a:r>
            <a:endParaRPr dirty="0"/>
          </a:p>
        </p:txBody>
      </p:sp>
      <p:sp>
        <p:nvSpPr>
          <p:cNvPr id="648" name="Shape 648"/>
          <p:cNvSpPr txBox="1">
            <a:spLocks noGrp="1"/>
          </p:cNvSpPr>
          <p:nvPr>
            <p:ph type="body" idx="1" hasCustomPrompt="1"/>
          </p:nvPr>
        </p:nvSpPr>
        <p:spPr>
          <a:xfrm>
            <a:off x="566605" y="4589464"/>
            <a:ext cx="10911200" cy="1500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2400"/>
              <a:buFont typeface="Arial"/>
              <a:buNone/>
              <a:defRPr sz="2400" b="0" i="0" u="none" strike="noStrike" cap="none">
                <a:solidFill>
                  <a:schemeClr val="lt1"/>
                </a:solidFill>
                <a:latin typeface="+mn-lt"/>
                <a:ea typeface="Arial"/>
                <a:cs typeface="Arial"/>
                <a:sym typeface="Arial"/>
              </a:defRPr>
            </a:lvl1pPr>
            <a:lvl2pPr marL="914353" marR="0" lvl="1" indent="-228588"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530" marR="0" lvl="2" indent="-228588"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706" marR="0" lvl="3" indent="-228588"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5883" marR="0" lvl="4" indent="-228588"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060" marR="0" lvl="5" indent="-228588"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236" marR="0" lvl="6" indent="-228588"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413" marR="0" lvl="7" indent="-228588"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590" marR="0" lvl="8" indent="-228588"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r>
              <a:rPr lang="en-US" dirty="0"/>
              <a:t>Click to Add Subtitle</a:t>
            </a:r>
            <a:endParaRPr dirty="0"/>
          </a:p>
        </p:txBody>
      </p:sp>
      <p:cxnSp>
        <p:nvCxnSpPr>
          <p:cNvPr id="649" name="Shape 649"/>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0" name="Shape 650"/>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51" name="Shape 651"/>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8" name="Shape 641">
            <a:extLst>
              <a:ext uri="{FF2B5EF4-FFF2-40B4-BE49-F238E27FC236}">
                <a16:creationId xmlns:a16="http://schemas.microsoft.com/office/drawing/2014/main" id="{9B20BA1B-887B-174C-8CB0-37B31B39113D}"/>
              </a:ext>
            </a:extLst>
          </p:cNvPr>
          <p:cNvCxnSpPr/>
          <p:nvPr/>
        </p:nvCxnSpPr>
        <p:spPr>
          <a:xfrm>
            <a:off x="1734860" y="368856"/>
            <a:ext cx="10457200" cy="0"/>
          </a:xfrm>
          <a:prstGeom prst="straightConnector1">
            <a:avLst/>
          </a:prstGeom>
          <a:noFill/>
          <a:ln w="38100" cap="flat" cmpd="sng">
            <a:solidFill>
              <a:schemeClr val="bg1"/>
            </a:solidFill>
            <a:prstDash val="solid"/>
            <a:miter lim="800000"/>
            <a:headEnd type="none" w="med" len="med"/>
            <a:tailEnd type="none" w="med" len="med"/>
          </a:ln>
        </p:spPr>
      </p:cxnSp>
      <p:pic>
        <p:nvPicPr>
          <p:cNvPr id="9" name="Shape 642">
            <a:extLst>
              <a:ext uri="{FF2B5EF4-FFF2-40B4-BE49-F238E27FC236}">
                <a16:creationId xmlns:a16="http://schemas.microsoft.com/office/drawing/2014/main" id="{13BCC4FB-204A-8745-BC9C-341852AB75B5}"/>
              </a:ext>
            </a:extLst>
          </p:cNvPr>
          <p:cNvPicPr preferRelativeResize="0"/>
          <p:nvPr/>
        </p:nvPicPr>
        <p:blipFill>
          <a:blip r:embed="rId3"/>
          <a:stretch>
            <a:fillRect/>
          </a:stretch>
        </p:blipFill>
        <p:spPr>
          <a:xfrm>
            <a:off x="653624" y="269828"/>
            <a:ext cx="948267" cy="198055"/>
          </a:xfrm>
          <a:prstGeom prst="rect">
            <a:avLst/>
          </a:prstGeom>
          <a:noFill/>
          <a:ln>
            <a:noFill/>
          </a:ln>
        </p:spPr>
      </p:pic>
      <p:cxnSp>
        <p:nvCxnSpPr>
          <p:cNvPr id="10" name="Shape 643">
            <a:extLst>
              <a:ext uri="{FF2B5EF4-FFF2-40B4-BE49-F238E27FC236}">
                <a16:creationId xmlns:a16="http://schemas.microsoft.com/office/drawing/2014/main" id="{6C972082-3B63-5443-BA2C-3601AA6CE345}"/>
              </a:ext>
            </a:extLst>
          </p:cNvPr>
          <p:cNvCxnSpPr/>
          <p:nvPr/>
        </p:nvCxnSpPr>
        <p:spPr>
          <a:xfrm>
            <a:off x="0" y="368856"/>
            <a:ext cx="495600" cy="0"/>
          </a:xfrm>
          <a:prstGeom prst="straightConnector1">
            <a:avLst/>
          </a:prstGeom>
          <a:noFill/>
          <a:ln w="38100" cap="flat" cmpd="sng">
            <a:solidFill>
              <a:schemeClr val="bg1"/>
            </a:solidFill>
            <a:prstDash val="solid"/>
            <a:miter lim="800000"/>
            <a:headEnd type="none" w="med" len="med"/>
            <a:tailEnd type="none" w="med" len="med"/>
          </a:ln>
        </p:spPr>
      </p:cxnSp>
      <p:cxnSp>
        <p:nvCxnSpPr>
          <p:cNvPr id="11" name="Shape 641">
            <a:extLst>
              <a:ext uri="{FF2B5EF4-FFF2-40B4-BE49-F238E27FC236}">
                <a16:creationId xmlns:a16="http://schemas.microsoft.com/office/drawing/2014/main" id="{88766948-B31C-AC46-BD49-7A210FA45BC8}"/>
              </a:ext>
            </a:extLst>
          </p:cNvPr>
          <p:cNvCxnSpPr/>
          <p:nvPr userDrawn="1"/>
        </p:nvCxnSpPr>
        <p:spPr>
          <a:xfrm>
            <a:off x="1734860" y="368856"/>
            <a:ext cx="10457200" cy="0"/>
          </a:xfrm>
          <a:prstGeom prst="straightConnector1">
            <a:avLst/>
          </a:prstGeom>
          <a:noFill/>
          <a:ln w="38100" cap="flat" cmpd="sng">
            <a:solidFill>
              <a:schemeClr val="bg1"/>
            </a:solidFill>
            <a:prstDash val="solid"/>
            <a:miter lim="800000"/>
            <a:headEnd type="none" w="med" len="med"/>
            <a:tailEnd type="none" w="med" len="med"/>
          </a:ln>
        </p:spPr>
      </p:cxnSp>
      <p:pic>
        <p:nvPicPr>
          <p:cNvPr id="12" name="Shape 642">
            <a:extLst>
              <a:ext uri="{FF2B5EF4-FFF2-40B4-BE49-F238E27FC236}">
                <a16:creationId xmlns:a16="http://schemas.microsoft.com/office/drawing/2014/main" id="{97781516-9DDB-B346-9BA4-A48471DD4D35}"/>
              </a:ext>
            </a:extLst>
          </p:cNvPr>
          <p:cNvPicPr preferRelativeResize="0"/>
          <p:nvPr userDrawn="1"/>
        </p:nvPicPr>
        <p:blipFill>
          <a:blip r:embed="rId3"/>
          <a:stretch>
            <a:fillRect/>
          </a:stretch>
        </p:blipFill>
        <p:spPr>
          <a:xfrm>
            <a:off x="653624" y="269828"/>
            <a:ext cx="948267" cy="198055"/>
          </a:xfrm>
          <a:prstGeom prst="rect">
            <a:avLst/>
          </a:prstGeom>
          <a:noFill/>
          <a:ln>
            <a:noFill/>
          </a:ln>
        </p:spPr>
      </p:pic>
      <p:cxnSp>
        <p:nvCxnSpPr>
          <p:cNvPr id="13" name="Shape 643">
            <a:extLst>
              <a:ext uri="{FF2B5EF4-FFF2-40B4-BE49-F238E27FC236}">
                <a16:creationId xmlns:a16="http://schemas.microsoft.com/office/drawing/2014/main" id="{C6F3FDED-D9DD-B348-9384-C4630989A30F}"/>
              </a:ext>
            </a:extLst>
          </p:cNvPr>
          <p:cNvCxnSpPr/>
          <p:nvPr userDrawn="1"/>
        </p:nvCxnSpPr>
        <p:spPr>
          <a:xfrm>
            <a:off x="0" y="368856"/>
            <a:ext cx="495600" cy="0"/>
          </a:xfrm>
          <a:prstGeom prst="straightConnector1">
            <a:avLst/>
          </a:prstGeom>
          <a:noFill/>
          <a:ln w="38100" cap="flat" cmpd="sng">
            <a:solidFill>
              <a:schemeClr val="bg1"/>
            </a:solidFill>
            <a:prstDash val="solid"/>
            <a:miter lim="800000"/>
            <a:headEnd type="none" w="med" len="med"/>
            <a:tailEnd type="none" w="med" len="med"/>
          </a:ln>
        </p:spPr>
      </p:cxnSp>
    </p:spTree>
    <p:extLst>
      <p:ext uri="{BB962C8B-B14F-4D97-AF65-F5344CB8AC3E}">
        <p14:creationId xmlns:p14="http://schemas.microsoft.com/office/powerpoint/2010/main" val="166983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Slide 1">
  <p:cSld name="Divider Slide">
    <p:bg>
      <p:bgPr>
        <a:solidFill>
          <a:srgbClr val="196872"/>
        </a:solidFill>
        <a:effectLst/>
      </p:bgPr>
    </p:bg>
    <p:spTree>
      <p:nvGrpSpPr>
        <p:cNvPr id="1" name="Shape 276"/>
        <p:cNvGrpSpPr/>
        <p:nvPr/>
      </p:nvGrpSpPr>
      <p:grpSpPr>
        <a:xfrm>
          <a:off x="0" y="0"/>
          <a:ext cx="0" cy="0"/>
          <a:chOff x="0" y="0"/>
          <a:chExt cx="0" cy="0"/>
        </a:xfrm>
      </p:grpSpPr>
      <p:pic>
        <p:nvPicPr>
          <p:cNvPr id="277" name="Google Shape;277;gb6d4e53306_0_400"/>
          <p:cNvPicPr preferRelativeResize="0"/>
          <p:nvPr/>
        </p:nvPicPr>
        <p:blipFill rotWithShape="1">
          <a:blip r:embed="rId2">
            <a:alphaModFix/>
          </a:blip>
          <a:srcRect/>
          <a:stretch/>
        </p:blipFill>
        <p:spPr>
          <a:xfrm>
            <a:off x="0" y="0"/>
            <a:ext cx="12192000" cy="3874530"/>
          </a:xfrm>
          <a:prstGeom prst="rect">
            <a:avLst/>
          </a:prstGeom>
          <a:noFill/>
          <a:ln>
            <a:noFill/>
          </a:ln>
        </p:spPr>
      </p:pic>
      <p:sp>
        <p:nvSpPr>
          <p:cNvPr id="278" name="Google Shape;278;gb6d4e53306_0_400"/>
          <p:cNvSpPr txBox="1">
            <a:spLocks noGrp="1"/>
          </p:cNvSpPr>
          <p:nvPr>
            <p:ph type="title"/>
          </p:nvPr>
        </p:nvSpPr>
        <p:spPr>
          <a:xfrm>
            <a:off x="595681" y="3116344"/>
            <a:ext cx="10794300" cy="1880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Arial"/>
              <a:buNone/>
              <a:defRPr sz="40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79" name="Google Shape;279;gb6d4e53306_0_400"/>
          <p:cNvCxnSpPr/>
          <p:nvPr/>
        </p:nvCxnSpPr>
        <p:spPr>
          <a:xfrm>
            <a:off x="595681" y="5229726"/>
            <a:ext cx="5500200" cy="0"/>
          </a:xfrm>
          <a:prstGeom prst="straightConnector1">
            <a:avLst/>
          </a:prstGeom>
          <a:noFill/>
          <a:ln w="28575" cap="flat" cmpd="sng">
            <a:solidFill>
              <a:schemeClr val="lt1"/>
            </a:solidFill>
            <a:prstDash val="solid"/>
            <a:miter lim="800000"/>
            <a:headEnd type="none" w="sm" len="sm"/>
            <a:tailEnd type="none" w="sm" len="sm"/>
          </a:ln>
        </p:spPr>
      </p:cxnSp>
      <p:sp>
        <p:nvSpPr>
          <p:cNvPr id="280" name="Google Shape;280;gb6d4e53306_0_400"/>
          <p:cNvSpPr txBox="1">
            <a:spLocks noGrp="1"/>
          </p:cNvSpPr>
          <p:nvPr>
            <p:ph type="body" idx="1"/>
          </p:nvPr>
        </p:nvSpPr>
        <p:spPr>
          <a:xfrm>
            <a:off x="595680" y="5562975"/>
            <a:ext cx="10794300" cy="785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ransition Slide with Photo">
    <p:spTree>
      <p:nvGrpSpPr>
        <p:cNvPr id="1" name="Shape 61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C539D-87AC-C042-872B-C6450B6A7FE5}"/>
              </a:ext>
            </a:extLst>
          </p:cNvPr>
          <p:cNvSpPr>
            <a:spLocks noGrp="1"/>
          </p:cNvSpPr>
          <p:nvPr>
            <p:ph type="pic" sz="quarter" idx="10"/>
          </p:nvPr>
        </p:nvSpPr>
        <p:spPr>
          <a:xfrm>
            <a:off x="-83343" y="0"/>
            <a:ext cx="12450961" cy="4939234"/>
          </a:xfrm>
        </p:spPr>
        <p:txBody>
          <a:bodyPr/>
          <a:lstStyle>
            <a:lvl1pPr marL="35717" indent="0">
              <a:buNone/>
              <a:defRPr/>
            </a:lvl1pPr>
          </a:lstStyle>
          <a:p>
            <a:r>
              <a:rPr lang="en-US"/>
              <a:t>Click icon to add picture</a:t>
            </a:r>
            <a:endParaRPr lang="en-US" dirty="0"/>
          </a:p>
        </p:txBody>
      </p:sp>
      <p:sp>
        <p:nvSpPr>
          <p:cNvPr id="626" name="Shape 626"/>
          <p:cNvSpPr/>
          <p:nvPr/>
        </p:nvSpPr>
        <p:spPr>
          <a:xfrm>
            <a:off x="0" y="4872040"/>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620" name="Shape 620"/>
          <p:cNvSpPr/>
          <p:nvPr/>
        </p:nvSpPr>
        <p:spPr>
          <a:xfrm>
            <a:off x="0" y="4872040"/>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cxnSp>
        <p:nvCxnSpPr>
          <p:cNvPr id="624" name="Shape 624"/>
          <p:cNvCxnSpPr/>
          <p:nvPr/>
        </p:nvCxnSpPr>
        <p:spPr>
          <a:xfrm>
            <a:off x="509237" y="5116967"/>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2" y="5116967"/>
            <a:ext cx="11077999" cy="1450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4401" b="1" i="0" u="none" strike="noStrike" cap="none">
                <a:solidFill>
                  <a:schemeClr val="lt1"/>
                </a:solidFill>
                <a:latin typeface="+mj-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r>
              <a:rPr lang="en-US" dirty="0"/>
              <a:t>Click to Add Transition Title</a:t>
            </a:r>
            <a:endParaRPr dirty="0"/>
          </a:p>
        </p:txBody>
      </p:sp>
      <p:cxnSp>
        <p:nvCxnSpPr>
          <p:cNvPr id="629" name="Shape 629"/>
          <p:cNvCxnSpPr/>
          <p:nvPr/>
        </p:nvCxnSpPr>
        <p:spPr>
          <a:xfrm>
            <a:off x="509237" y="5116967"/>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2682760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Chart with Pullout Number">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567266" y="3636964"/>
            <a:ext cx="5128800" cy="2082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54" name="Shape 654"/>
          <p:cNvSpPr txBox="1">
            <a:spLocks noGrp="1"/>
          </p:cNvSpPr>
          <p:nvPr>
            <p:ph type="body" idx="2" hasCustomPrompt="1"/>
          </p:nvPr>
        </p:nvSpPr>
        <p:spPr>
          <a:xfrm>
            <a:off x="567266" y="2184400"/>
            <a:ext cx="5128800" cy="1097100"/>
          </a:xfrm>
          <a:prstGeom prst="rect">
            <a:avLst/>
          </a:prstGeom>
          <a:noFill/>
          <a:ln>
            <a:noFill/>
          </a:ln>
        </p:spPr>
        <p:txBody>
          <a:bodyPr spcFirstLastPara="1" wrap="square" lIns="91425" tIns="91425" rIns="91425" bIns="91425" anchor="t" anchorCtr="0"/>
          <a:lstStyle>
            <a:lvl1pPr marL="457177" marR="0" lvl="0" indent="-228588" algn="ctr" rtl="0">
              <a:lnSpc>
                <a:spcPct val="90000"/>
              </a:lnSpc>
              <a:spcBef>
                <a:spcPts val="1000"/>
              </a:spcBef>
              <a:spcAft>
                <a:spcPts val="0"/>
              </a:spcAft>
              <a:buClr>
                <a:srgbClr val="30A2B6"/>
              </a:buClr>
              <a:buSzPts val="7200"/>
              <a:buFont typeface="Arial"/>
              <a:buNone/>
              <a:defRPr sz="7200" b="1" i="0" u="none" strike="noStrike" cap="none">
                <a:solidFill>
                  <a:schemeClr val="lt2"/>
                </a:solidFill>
                <a:latin typeface="+mj-lt"/>
                <a:ea typeface="Arial"/>
                <a:cs typeface="Arial"/>
                <a:sym typeface="Arial"/>
              </a:defRPr>
            </a:lvl1pPr>
            <a:lvl2pPr marL="914353" marR="0" lvl="1" indent="-228588" algn="l" rtl="0">
              <a:lnSpc>
                <a:spcPct val="90000"/>
              </a:lnSpc>
              <a:spcBef>
                <a:spcPts val="5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2pPr>
            <a:lvl3pPr marL="1371530" marR="0" lvl="2" indent="-228588" algn="l" rtl="0">
              <a:lnSpc>
                <a:spcPct val="90000"/>
              </a:lnSpc>
              <a:spcBef>
                <a:spcPts val="500"/>
              </a:spcBef>
              <a:spcAft>
                <a:spcPts val="0"/>
              </a:spcAft>
              <a:buClr>
                <a:schemeClr val="lt2"/>
              </a:buClr>
              <a:buSzPts val="2000"/>
              <a:buFont typeface="Arial"/>
              <a:buNone/>
              <a:defRPr sz="2000" b="1" i="0" u="none" strike="noStrike" cap="none">
                <a:solidFill>
                  <a:schemeClr val="lt2"/>
                </a:solidFill>
                <a:latin typeface="Arial"/>
                <a:ea typeface="Arial"/>
                <a:cs typeface="Arial"/>
                <a:sym typeface="Arial"/>
              </a:defRPr>
            </a:lvl3pPr>
            <a:lvl4pPr marL="1828706" marR="0" lvl="3" indent="-228588" algn="l" rtl="0">
              <a:lnSpc>
                <a:spcPct val="90000"/>
              </a:lnSpc>
              <a:spcBef>
                <a:spcPts val="50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4pPr>
            <a:lvl5pPr marL="2285883" marR="0" lvl="4" indent="-228588" algn="l" rtl="0">
              <a:lnSpc>
                <a:spcPct val="90000"/>
              </a:lnSpc>
              <a:spcBef>
                <a:spcPts val="500"/>
              </a:spcBef>
              <a:spcAft>
                <a:spcPts val="0"/>
              </a:spcAft>
              <a:buClr>
                <a:schemeClr val="lt2"/>
              </a:buClr>
              <a:buSzPts val="1800"/>
              <a:buFont typeface="Arial"/>
              <a:buNone/>
              <a:defRPr sz="1800" b="1" i="0" u="none" strike="noStrike" cap="none">
                <a:solidFill>
                  <a:schemeClr val="lt2"/>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a:t>
            </a:r>
            <a:endParaRPr dirty="0"/>
          </a:p>
        </p:txBody>
      </p:sp>
      <p:sp>
        <p:nvSpPr>
          <p:cNvPr id="655" name="Shape 655"/>
          <p:cNvSpPr txBox="1">
            <a:spLocks noGrp="1"/>
          </p:cNvSpPr>
          <p:nvPr>
            <p:ph type="title"/>
          </p:nvPr>
        </p:nvSpPr>
        <p:spPr>
          <a:xfrm>
            <a:off x="566602" y="760142"/>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sp>
        <p:nvSpPr>
          <p:cNvPr id="656" name="Shape 656"/>
          <p:cNvSpPr txBox="1">
            <a:spLocks noGrp="1"/>
          </p:cNvSpPr>
          <p:nvPr>
            <p:ph type="body" idx="3"/>
          </p:nvPr>
        </p:nvSpPr>
        <p:spPr>
          <a:xfrm>
            <a:off x="566604" y="6418475"/>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57" name="Shape 657"/>
          <p:cNvSpPr>
            <a:spLocks noGrp="1"/>
          </p:cNvSpPr>
          <p:nvPr>
            <p:ph type="chart" idx="4"/>
          </p:nvPr>
        </p:nvSpPr>
        <p:spPr>
          <a:xfrm>
            <a:off x="6288618" y="1476375"/>
            <a:ext cx="5380400" cy="4819500"/>
          </a:xfrm>
          <a:prstGeom prst="rect">
            <a:avLst/>
          </a:prstGeom>
          <a:noFill/>
          <a:ln>
            <a:noFill/>
          </a:ln>
        </p:spPr>
        <p:txBody>
          <a:bodyPr spcFirstLastPara="1" wrap="square" lIns="91425" tIns="91425" rIns="91425" bIns="91425" anchor="t" anchorCtr="0"/>
          <a:lstStyle>
            <a:lvl1pPr marL="35717"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a:t>Click icon to add chart</a:t>
            </a:r>
            <a:endParaRPr dirty="0"/>
          </a:p>
        </p:txBody>
      </p:sp>
      <p:cxnSp>
        <p:nvCxnSpPr>
          <p:cNvPr id="658" name="Shape 658"/>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9" name="Shape 659"/>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60" name="Shape 660"/>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9328949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hart &amp; Title - Vertical">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566605" y="610067"/>
            <a:ext cx="2995600" cy="576705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sp>
        <p:nvSpPr>
          <p:cNvPr id="663" name="Shape 663"/>
          <p:cNvSpPr>
            <a:spLocks noGrp="1"/>
          </p:cNvSpPr>
          <p:nvPr>
            <p:ph type="chart" idx="2"/>
          </p:nvPr>
        </p:nvSpPr>
        <p:spPr>
          <a:xfrm>
            <a:off x="3752852" y="627018"/>
            <a:ext cx="8178000" cy="5750100"/>
          </a:xfrm>
          <a:prstGeom prst="rect">
            <a:avLst/>
          </a:prstGeom>
          <a:noFill/>
          <a:ln>
            <a:noFill/>
          </a:ln>
        </p:spPr>
        <p:txBody>
          <a:bodyPr spcFirstLastPara="1" wrap="square" lIns="91425" tIns="91425" rIns="91425" bIns="91425" anchor="t" anchorCtr="0"/>
          <a:lstStyle>
            <a:lvl1pPr marL="35717"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64" name="Shape 664"/>
          <p:cNvSpPr txBox="1">
            <a:spLocks noGrp="1"/>
          </p:cNvSpPr>
          <p:nvPr>
            <p:ph type="body" idx="1"/>
          </p:nvPr>
        </p:nvSpPr>
        <p:spPr>
          <a:xfrm>
            <a:off x="566604" y="6418475"/>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65" name="Shape 665"/>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66" name="Shape 666"/>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67" name="Shape 667"/>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7090953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4554537" y="3093210"/>
            <a:ext cx="6646800" cy="978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sp>
        <p:nvSpPr>
          <p:cNvPr id="670" name="Shape 670"/>
          <p:cNvSpPr txBox="1">
            <a:spLocks noGrp="1"/>
          </p:cNvSpPr>
          <p:nvPr>
            <p:ph type="body" idx="1"/>
          </p:nvPr>
        </p:nvSpPr>
        <p:spPr>
          <a:xfrm>
            <a:off x="4554535" y="4436811"/>
            <a:ext cx="6646800" cy="1606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1600"/>
              <a:buFont typeface="Arial"/>
              <a:buNone/>
              <a:defRPr sz="16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060" marR="0" lvl="5"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236" marR="0" lvl="6"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413" marR="0" lvl="7"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590" marR="0" lvl="8"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lvl="0"/>
            <a:r>
              <a:rPr lang="en-US"/>
              <a:t>Edit Master text styles</a:t>
            </a:r>
          </a:p>
        </p:txBody>
      </p:sp>
      <p:pic>
        <p:nvPicPr>
          <p:cNvPr id="671" name="Shape 671"/>
          <p:cNvPicPr preferRelativeResize="0"/>
          <p:nvPr/>
        </p:nvPicPr>
        <p:blipFill rotWithShape="1">
          <a:blip r:embed="rId2">
            <a:alphaModFix/>
          </a:blip>
          <a:srcRect/>
          <a:stretch/>
        </p:blipFill>
        <p:spPr>
          <a:xfrm>
            <a:off x="751240" y="1294275"/>
            <a:ext cx="1967239" cy="1475430"/>
          </a:xfrm>
          <a:prstGeom prst="rect">
            <a:avLst/>
          </a:prstGeom>
          <a:noFill/>
          <a:ln>
            <a:noFill/>
          </a:ln>
        </p:spPr>
      </p:pic>
      <p:cxnSp>
        <p:nvCxnSpPr>
          <p:cNvPr id="672" name="Shape 672"/>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73" name="Shape 673"/>
          <p:cNvPicPr preferRelativeResize="0"/>
          <p:nvPr/>
        </p:nvPicPr>
        <p:blipFill rotWithShape="1">
          <a:blip r:embed="rId3">
            <a:alphaModFix/>
          </a:blip>
          <a:srcRect/>
          <a:stretch/>
        </p:blipFill>
        <p:spPr>
          <a:xfrm>
            <a:off x="653624" y="261705"/>
            <a:ext cx="948267" cy="232242"/>
          </a:xfrm>
          <a:prstGeom prst="rect">
            <a:avLst/>
          </a:prstGeom>
          <a:noFill/>
          <a:ln>
            <a:noFill/>
          </a:ln>
        </p:spPr>
      </p:pic>
      <p:cxnSp>
        <p:nvCxnSpPr>
          <p:cNvPr id="674" name="Shape 674"/>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42619536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Photo">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566605" y="760143"/>
            <a:ext cx="4519200" cy="9786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sp>
        <p:nvSpPr>
          <p:cNvPr id="677" name="Shape 677"/>
          <p:cNvSpPr>
            <a:spLocks noGrp="1"/>
          </p:cNvSpPr>
          <p:nvPr>
            <p:ph type="pic" idx="2"/>
          </p:nvPr>
        </p:nvSpPr>
        <p:spPr>
          <a:xfrm>
            <a:off x="5608320" y="758260"/>
            <a:ext cx="6583601" cy="53766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3200"/>
              <a:buFont typeface="Arial"/>
              <a:buNone/>
              <a:defRPr sz="32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678" name="Shape 678"/>
          <p:cNvSpPr txBox="1">
            <a:spLocks noGrp="1"/>
          </p:cNvSpPr>
          <p:nvPr>
            <p:ph type="body" idx="1"/>
          </p:nvPr>
        </p:nvSpPr>
        <p:spPr>
          <a:xfrm>
            <a:off x="566603" y="2360342"/>
            <a:ext cx="4519200" cy="3811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53" marR="0" lvl="1" indent="-228588"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060" marR="0" lvl="5"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236" marR="0" lvl="6"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413" marR="0" lvl="7"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590" marR="0" lvl="8" indent="-228588"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79" name="Shape 679"/>
          <p:cNvSpPr txBox="1">
            <a:spLocks noGrp="1"/>
          </p:cNvSpPr>
          <p:nvPr>
            <p:ph type="body" idx="3"/>
          </p:nvPr>
        </p:nvSpPr>
        <p:spPr>
          <a:xfrm>
            <a:off x="566603" y="6418475"/>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80" name="Shape 680"/>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81" name="Shape 681"/>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82" name="Shape 682"/>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395890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Final Slide">
    <p:bg>
      <p:bgRef idx="1001">
        <a:schemeClr val="bg1"/>
      </p:bgRef>
    </p:bg>
    <p:spTree>
      <p:nvGrpSpPr>
        <p:cNvPr id="1" name="Shape 684"/>
        <p:cNvGrpSpPr/>
        <p:nvPr/>
      </p:nvGrpSpPr>
      <p:grpSpPr>
        <a:xfrm>
          <a:off x="0" y="0"/>
          <a:ext cx="0" cy="0"/>
          <a:chOff x="0" y="0"/>
          <a:chExt cx="0" cy="0"/>
        </a:xfrm>
      </p:grpSpPr>
      <p:sp>
        <p:nvSpPr>
          <p:cNvPr id="685" name="Shape 685"/>
          <p:cNvSpPr/>
          <p:nvPr/>
        </p:nvSpPr>
        <p:spPr>
          <a:xfrm>
            <a:off x="0" y="4872040"/>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cxnSp>
        <p:nvCxnSpPr>
          <p:cNvPr id="686" name="Shape 686"/>
          <p:cNvCxnSpPr/>
          <p:nvPr/>
        </p:nvCxnSpPr>
        <p:spPr>
          <a:xfrm>
            <a:off x="0" y="1122363"/>
            <a:ext cx="12192000" cy="0"/>
          </a:xfrm>
          <a:prstGeom prst="straightConnector1">
            <a:avLst/>
          </a:prstGeom>
          <a:noFill/>
          <a:ln w="38100" cap="flat" cmpd="sng">
            <a:solidFill>
              <a:srgbClr val="0065A4"/>
            </a:solidFill>
            <a:prstDash val="solid"/>
            <a:miter lim="800000"/>
            <a:headEnd type="none" w="med" len="med"/>
            <a:tailEnd type="none" w="med" len="med"/>
          </a:ln>
        </p:spPr>
      </p:cxnSp>
      <p:pic>
        <p:nvPicPr>
          <p:cNvPr id="687" name="Shape 687"/>
          <p:cNvPicPr preferRelativeResize="0"/>
          <p:nvPr/>
        </p:nvPicPr>
        <p:blipFill rotWithShape="1">
          <a:blip r:embed="rId2">
            <a:alphaModFix/>
          </a:blip>
          <a:srcRect/>
          <a:stretch/>
        </p:blipFill>
        <p:spPr>
          <a:xfrm>
            <a:off x="549187" y="235782"/>
            <a:ext cx="3778253" cy="777091"/>
          </a:xfrm>
          <a:prstGeom prst="rect">
            <a:avLst/>
          </a:prstGeom>
          <a:noFill/>
          <a:ln>
            <a:noFill/>
          </a:ln>
        </p:spPr>
      </p:pic>
      <p:pic>
        <p:nvPicPr>
          <p:cNvPr id="688" name="Shape 688"/>
          <p:cNvPicPr preferRelativeResize="0"/>
          <p:nvPr/>
        </p:nvPicPr>
        <p:blipFill rotWithShape="1">
          <a:blip r:embed="rId3">
            <a:alphaModFix/>
          </a:blip>
          <a:srcRect/>
          <a:stretch/>
        </p:blipFill>
        <p:spPr>
          <a:xfrm>
            <a:off x="609600" y="4709161"/>
            <a:ext cx="10956544" cy="2148840"/>
          </a:xfrm>
          <a:prstGeom prst="rect">
            <a:avLst/>
          </a:prstGeom>
          <a:noFill/>
          <a:ln>
            <a:noFill/>
          </a:ln>
        </p:spPr>
      </p:pic>
      <p:sp>
        <p:nvSpPr>
          <p:cNvPr id="689" name="Shape 689"/>
          <p:cNvSpPr txBox="1"/>
          <p:nvPr/>
        </p:nvSpPr>
        <p:spPr>
          <a:xfrm>
            <a:off x="617800" y="1604565"/>
            <a:ext cx="10956400" cy="7695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4400" b="1" dirty="0">
                <a:solidFill>
                  <a:schemeClr val="dk1"/>
                </a:solidFill>
                <a:latin typeface="Arial"/>
                <a:ea typeface="Arial"/>
                <a:cs typeface="Arial"/>
                <a:sym typeface="Arial"/>
              </a:rPr>
              <a:t>Thank </a:t>
            </a:r>
            <a:r>
              <a:rPr lang="en-US" sz="4400" b="1" dirty="0">
                <a:solidFill>
                  <a:schemeClr val="dk1"/>
                </a:solidFill>
                <a:latin typeface="+mj-lt"/>
                <a:ea typeface="Arial"/>
                <a:cs typeface="Arial"/>
                <a:sym typeface="Arial"/>
              </a:rPr>
              <a:t>you</a:t>
            </a:r>
            <a:r>
              <a:rPr lang="en-US" sz="4400" b="1" dirty="0">
                <a:solidFill>
                  <a:schemeClr val="dk1"/>
                </a:solidFill>
                <a:latin typeface="Arial"/>
                <a:ea typeface="Arial"/>
                <a:cs typeface="Arial"/>
                <a:sym typeface="Arial"/>
              </a:rPr>
              <a:t>!</a:t>
            </a:r>
            <a:endParaRPr sz="1100" b="0" i="0" dirty="0">
              <a:latin typeface="Arial (null)"/>
            </a:endParaRPr>
          </a:p>
        </p:txBody>
      </p:sp>
      <p:sp>
        <p:nvSpPr>
          <p:cNvPr id="8" name="Shape 655">
            <a:extLst>
              <a:ext uri="{FF2B5EF4-FFF2-40B4-BE49-F238E27FC236}">
                <a16:creationId xmlns:a16="http://schemas.microsoft.com/office/drawing/2014/main" id="{EF89A762-5238-7F40-81D4-E623241D55F9}"/>
              </a:ext>
            </a:extLst>
          </p:cNvPr>
          <p:cNvSpPr txBox="1">
            <a:spLocks noGrp="1"/>
          </p:cNvSpPr>
          <p:nvPr>
            <p:ph type="title" hasCustomPrompt="1"/>
          </p:nvPr>
        </p:nvSpPr>
        <p:spPr>
          <a:xfrm>
            <a:off x="617799" y="2467742"/>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dirty="0"/>
              <a:t>Presenter’s contact information goes here</a:t>
            </a:r>
            <a:endParaRPr dirty="0"/>
          </a:p>
        </p:txBody>
      </p:sp>
    </p:spTree>
    <p:extLst>
      <p:ext uri="{BB962C8B-B14F-4D97-AF65-F5344CB8AC3E}">
        <p14:creationId xmlns:p14="http://schemas.microsoft.com/office/powerpoint/2010/main" val="3135243332"/>
      </p:ext>
    </p:extLst>
  </p:cSld>
  <p:clrMapOvr>
    <a:overrideClrMapping bg1="lt1" tx1="dk1" bg2="lt2" tx2="dk2" accent1="accent1" accent2="accent2" accent3="accent3" accent4="accent4" accent5="accent5" accent6="accent6" hlink="hlink" folHlink="folHlink"/>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619"/>
        <p:cNvGrpSpPr/>
        <p:nvPr/>
      </p:nvGrpSpPr>
      <p:grpSpPr>
        <a:xfrm>
          <a:off x="0" y="0"/>
          <a:ext cx="0" cy="0"/>
          <a:chOff x="0" y="0"/>
          <a:chExt cx="0" cy="0"/>
        </a:xfrm>
      </p:grpSpPr>
      <p:pic>
        <p:nvPicPr>
          <p:cNvPr id="628" name="Shape 628"/>
          <p:cNvPicPr preferRelativeResize="0"/>
          <p:nvPr userDrawn="1"/>
        </p:nvPicPr>
        <p:blipFill>
          <a:blip r:embed="rId2">
            <a:extLst>
              <a:ext uri="{28A0092B-C50C-407E-A947-70E740481C1C}">
                <a14:useLocalDpi xmlns:a14="http://schemas.microsoft.com/office/drawing/2010/main" val="0"/>
              </a:ext>
            </a:extLst>
          </a:blip>
          <a:srcRect/>
          <a:stretch/>
        </p:blipFill>
        <p:spPr>
          <a:xfrm>
            <a:off x="591093" y="328477"/>
            <a:ext cx="3494901" cy="721192"/>
          </a:xfrm>
          <a:prstGeom prst="rect">
            <a:avLst/>
          </a:prstGeom>
          <a:noFill/>
          <a:ln>
            <a:noFill/>
          </a:ln>
        </p:spPr>
      </p:pic>
      <p:sp>
        <p:nvSpPr>
          <p:cNvPr id="626" name="Shape 626"/>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0" name="Shape 620"/>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1" name="Shape 621"/>
          <p:cNvSpPr txBox="1">
            <a:spLocks noGrp="1"/>
          </p:cNvSpPr>
          <p:nvPr>
            <p:ph type="ctrTitle" hasCustomPrompt="1"/>
          </p:nvPr>
        </p:nvSpPr>
        <p:spPr>
          <a:xfrm>
            <a:off x="591093" y="1849496"/>
            <a:ext cx="11078000" cy="701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Click to Add Presentation Title</a:t>
            </a:r>
            <a:endParaRPr dirty="0"/>
          </a:p>
        </p:txBody>
      </p:sp>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3" y="5116969"/>
            <a:ext cx="11077999" cy="14502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30A2B6"/>
              </a:buClr>
              <a:buSzPts val="2200"/>
              <a:buFont typeface="Arial"/>
              <a:buNone/>
              <a:defRPr sz="2200" b="0" i="0" u="none" strike="noStrike" cap="none">
                <a:solidFill>
                  <a:schemeClr val="lt1"/>
                </a:solidFill>
                <a:latin typeface="+mn-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9pPr>
          </a:lstStyle>
          <a:p>
            <a:r>
              <a:rPr lang="en-US" dirty="0"/>
              <a:t>Click to Add Presenters’ Names</a:t>
            </a:r>
            <a:endParaRPr dirty="0"/>
          </a:p>
        </p:txBody>
      </p:sp>
      <p:cxnSp>
        <p:nvCxnSpPr>
          <p:cNvPr id="627" name="Shape 627"/>
          <p:cNvCxnSpPr/>
          <p:nvPr/>
        </p:nvCxnSpPr>
        <p:spPr>
          <a:xfrm>
            <a:off x="0" y="1367291"/>
            <a:ext cx="121920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11749664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About CCRC">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2">
            <a:alphaModFix/>
          </a:blip>
          <a:srcRect l="52850" r="-52850"/>
          <a:stretch/>
        </p:blipFill>
        <p:spPr>
          <a:xfrm>
            <a:off x="7151315" y="939906"/>
            <a:ext cx="10709096" cy="5376671"/>
          </a:xfrm>
          <a:prstGeom prst="rect">
            <a:avLst/>
          </a:prstGeom>
          <a:noFill/>
          <a:ln>
            <a:noFill/>
          </a:ln>
        </p:spPr>
      </p:pic>
      <p:cxnSp>
        <p:nvCxnSpPr>
          <p:cNvPr id="606" name="Shape 606"/>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pic>
        <p:nvPicPr>
          <p:cNvPr id="607" name="Shape 607"/>
          <p:cNvPicPr preferRelativeResize="0"/>
          <p:nvPr/>
        </p:nvPicPr>
        <p:blipFill>
          <a:blip r:embed="rId3">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608" name="Shape 608"/>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09" name="Shape 609"/>
          <p:cNvCxnSpPr/>
          <p:nvPr/>
        </p:nvCxnSpPr>
        <p:spPr>
          <a:xfrm>
            <a:off x="7151315" y="6319474"/>
            <a:ext cx="5486400" cy="0"/>
          </a:xfrm>
          <a:prstGeom prst="straightConnector1">
            <a:avLst/>
          </a:prstGeom>
          <a:noFill/>
          <a:ln w="57150" cap="flat" cmpd="sng">
            <a:solidFill>
              <a:schemeClr val="tx2"/>
            </a:solidFill>
            <a:prstDash val="solid"/>
            <a:miter lim="800000"/>
            <a:headEnd type="none" w="med" len="med"/>
            <a:tailEnd type="none" w="med" len="med"/>
          </a:ln>
        </p:spPr>
      </p:cxnSp>
      <p:sp>
        <p:nvSpPr>
          <p:cNvPr id="610" name="Shape 610"/>
          <p:cNvSpPr txBox="1"/>
          <p:nvPr/>
        </p:nvSpPr>
        <p:spPr>
          <a:xfrm>
            <a:off x="566604" y="1390703"/>
            <a:ext cx="6370142" cy="5101568"/>
          </a:xfrm>
          <a:prstGeom prst="rect">
            <a:avLst/>
          </a:prstGeom>
          <a:noFill/>
          <a:ln>
            <a:noFill/>
          </a:ln>
        </p:spPr>
        <p:txBody>
          <a:bodyPr spcFirstLastPara="1" wrap="square" lIns="91422" tIns="45699" rIns="91422" bIns="45699" anchor="t" anchorCtr="0">
            <a:noAutofit/>
          </a:bodyPr>
          <a:lstStyle/>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CCRC has been a leader in the field of community college research and reform for over 20 years. Our work provides a foundation for innovations in policy and practice that help give every community college student the best chance of success.</a:t>
            </a:r>
          </a:p>
          <a:p>
            <a:pPr marL="0" marR="0" lvl="0" indent="0" algn="l" rtl="0">
              <a:lnSpc>
                <a:spcPct val="100000"/>
              </a:lnSpc>
              <a:spcBef>
                <a:spcPts val="0"/>
              </a:spcBef>
              <a:spcAft>
                <a:spcPts val="1200"/>
              </a:spcAft>
              <a:buClr>
                <a:schemeClr val="dk1"/>
              </a:buClr>
              <a:buSzPts val="2200"/>
              <a:buFont typeface="Arial"/>
              <a:buNone/>
            </a:pPr>
            <a:r>
              <a:rPr lang="en-US" sz="1758" b="0" i="0" u="none" strike="noStrike" cap="none" spc="-28" baseline="0" dirty="0">
                <a:solidFill>
                  <a:schemeClr val="dk1"/>
                </a:solidFill>
                <a:latin typeface="+mn-lt"/>
                <a:ea typeface="Arial"/>
                <a:cs typeface="Arial"/>
                <a:sym typeface="Arial"/>
              </a:rPr>
              <a:t>Our areas of research include:</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College readiness and dual enrollment programs, and the transition from high school to college</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Developmental education and adult basic skills</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Non-academic support services, financial aid, and student engagement</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Online education and instructional technology</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Student persistence and completion, and transfer to four-year colleges</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Guided pathways, institutional reform, and performance funding </a:t>
            </a:r>
          </a:p>
          <a:p>
            <a:pPr marL="342900" marR="0" lvl="0" indent="-342900" algn="l" rtl="0">
              <a:lnSpc>
                <a:spcPct val="100000"/>
              </a:lnSpc>
              <a:spcBef>
                <a:spcPts val="0"/>
              </a:spcBef>
              <a:spcAft>
                <a:spcPts val="0"/>
              </a:spcAft>
              <a:buClr>
                <a:schemeClr val="tx2"/>
              </a:buClr>
              <a:buSzPts val="2200"/>
              <a:buFont typeface="Arial" panose="020B0604020202020204" pitchFamily="34" charset="0"/>
              <a:buChar char="•"/>
            </a:pPr>
            <a:r>
              <a:rPr lang="en-US" sz="1758" b="0" i="0" u="none" strike="noStrike" cap="none" spc="-28" baseline="0" dirty="0">
                <a:solidFill>
                  <a:schemeClr val="dk1"/>
                </a:solidFill>
                <a:latin typeface="+mn-lt"/>
                <a:ea typeface="Arial"/>
                <a:cs typeface="Arial"/>
                <a:sym typeface="Arial"/>
              </a:rPr>
              <a:t>Workforce education and training and the economic returns to higher education</a:t>
            </a:r>
          </a:p>
        </p:txBody>
      </p:sp>
      <p:sp>
        <p:nvSpPr>
          <p:cNvPr id="611" name="Shape 611"/>
          <p:cNvSpPr txBox="1"/>
          <p:nvPr/>
        </p:nvSpPr>
        <p:spPr>
          <a:xfrm>
            <a:off x="566603" y="717847"/>
            <a:ext cx="4519200" cy="5847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3200" b="1" i="0" u="none" strike="noStrike" cap="none" dirty="0">
                <a:solidFill>
                  <a:schemeClr val="dk1"/>
                </a:solidFill>
                <a:latin typeface="+mj-lt"/>
                <a:ea typeface="Arial"/>
                <a:cs typeface="Arial"/>
                <a:sym typeface="Arial"/>
              </a:rPr>
              <a:t>About CCRC</a:t>
            </a:r>
            <a:endParaRPr sz="1100" b="0" i="0" dirty="0">
              <a:latin typeface="+mj-lt"/>
            </a:endParaRPr>
          </a:p>
        </p:txBody>
      </p:sp>
    </p:spTree>
    <p:extLst>
      <p:ext uri="{BB962C8B-B14F-4D97-AF65-F5344CB8AC3E}">
        <p14:creationId xmlns:p14="http://schemas.microsoft.com/office/powerpoint/2010/main" val="29496197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7"/>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14" name="Shape 614"/>
          <p:cNvSpPr>
            <a:spLocks noGrp="1"/>
          </p:cNvSpPr>
          <p:nvPr>
            <p:ph type="chart" idx="2"/>
          </p:nvPr>
        </p:nvSpPr>
        <p:spPr>
          <a:xfrm>
            <a:off x="566603" y="1475114"/>
            <a:ext cx="11102801" cy="49911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15" name="Shape 615"/>
          <p:cNvSpPr txBox="1">
            <a:spLocks noGrp="1"/>
          </p:cNvSpPr>
          <p:nvPr>
            <p:ph type="body" idx="1"/>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8" name="Shape 607">
            <a:extLst>
              <a:ext uri="{FF2B5EF4-FFF2-40B4-BE49-F238E27FC236}">
                <a16:creationId xmlns:a16="http://schemas.microsoft.com/office/drawing/2014/main" id="{AF73A06C-49B1-C04F-9298-7EAEC3F1D4AA}"/>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10" name="Shape 606">
            <a:extLst>
              <a:ext uri="{FF2B5EF4-FFF2-40B4-BE49-F238E27FC236}">
                <a16:creationId xmlns:a16="http://schemas.microsoft.com/office/drawing/2014/main" id="{9CDC4474-F257-3D40-AD64-21F745652831}"/>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1" name="Shape 608">
            <a:extLst>
              <a:ext uri="{FF2B5EF4-FFF2-40B4-BE49-F238E27FC236}">
                <a16:creationId xmlns:a16="http://schemas.microsoft.com/office/drawing/2014/main" id="{4E7618DB-D420-E344-879F-C214A552A964}"/>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8544433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hasCustomPrompt="1"/>
          </p:nvPr>
        </p:nvSpPr>
        <p:spPr>
          <a:xfrm>
            <a:off x="567270" y="1554944"/>
            <a:ext cx="11154800" cy="17574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mn-lt"/>
                <a:ea typeface="Arial"/>
                <a:cs typeface="Arial"/>
                <a:sym typeface="Arial"/>
              </a:defRPr>
            </a:lvl1pPr>
            <a:lvl2pPr marL="914399" marR="0" lvl="1" indent="-380999" algn="l" rtl="0">
              <a:lnSpc>
                <a:spcPct val="90000"/>
              </a:lnSpc>
              <a:spcBef>
                <a:spcPts val="500"/>
              </a:spcBef>
              <a:spcAft>
                <a:spcPts val="0"/>
              </a:spcAft>
              <a:buClr>
                <a:schemeClr val="tx2"/>
              </a:buClr>
              <a:buSzPts val="2400"/>
              <a:buFont typeface="Arial"/>
              <a:buChar char="•"/>
              <a:defRPr sz="2400" b="0" i="0" u="none" strike="noStrike" cap="none">
                <a:solidFill>
                  <a:schemeClr val="dk1"/>
                </a:solidFill>
                <a:latin typeface="Arial"/>
                <a:ea typeface="Arial"/>
                <a:cs typeface="Arial"/>
                <a:sym typeface="Arial"/>
              </a:defRPr>
            </a:lvl2pPr>
            <a:lvl3pPr marL="1371599" marR="0" lvl="2" indent="-355600" algn="l" rtl="0">
              <a:lnSpc>
                <a:spcPct val="90000"/>
              </a:lnSpc>
              <a:spcBef>
                <a:spcPts val="500"/>
              </a:spcBef>
              <a:spcAft>
                <a:spcPts val="0"/>
              </a:spcAft>
              <a:buClr>
                <a:schemeClr val="tx2"/>
              </a:buClr>
              <a:buSzPts val="2000"/>
              <a:buFont typeface="Arial"/>
              <a:buChar char="•"/>
              <a:defRPr sz="2000" b="0" i="0" u="none" strike="noStrike" cap="none">
                <a:solidFill>
                  <a:schemeClr val="dk1"/>
                </a:solidFill>
                <a:latin typeface="Arial"/>
                <a:ea typeface="Arial"/>
                <a:cs typeface="Arial"/>
                <a:sym typeface="Arial"/>
              </a:defRPr>
            </a:lvl3pPr>
            <a:lvl4pPr marL="1485898" marR="0" lvl="3" indent="0" algn="l" rtl="0">
              <a:lnSpc>
                <a:spcPct val="90000"/>
              </a:lnSpc>
              <a:spcBef>
                <a:spcPts val="500"/>
              </a:spcBef>
              <a:spcAft>
                <a:spcPts val="0"/>
              </a:spcAft>
              <a:buClr>
                <a:schemeClr val="tx2"/>
              </a:buClr>
              <a:buSzPts val="1800"/>
              <a:buFont typeface="Arial"/>
              <a:buNone/>
              <a:defRPr sz="1801" b="0" i="0" u="none" strike="noStrike" cap="none">
                <a:solidFill>
                  <a:schemeClr val="dk1"/>
                </a:solidFill>
                <a:latin typeface="Arial"/>
                <a:ea typeface="Arial"/>
                <a:cs typeface="Arial"/>
                <a:sym typeface="Arial"/>
              </a:defRPr>
            </a:lvl4pPr>
            <a:lvl5pPr marL="2285997"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dirty="0"/>
              <a:t>Click to add bulleted list</a:t>
            </a:r>
          </a:p>
        </p:txBody>
      </p:sp>
      <p:sp>
        <p:nvSpPr>
          <p:cNvPr id="632" name="Shape 632"/>
          <p:cNvSpPr txBox="1">
            <a:spLocks noGrp="1"/>
          </p:cNvSpPr>
          <p:nvPr>
            <p:ph type="title"/>
          </p:nvPr>
        </p:nvSpPr>
        <p:spPr>
          <a:xfrm>
            <a:off x="566605" y="756694"/>
            <a:ext cx="11154800" cy="141164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36" name="Shape 636"/>
          <p:cNvSpPr txBox="1">
            <a:spLocks noGrp="1"/>
          </p:cNvSpPr>
          <p:nvPr>
            <p:ph type="body" idx="2"/>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8" name="Shape 607">
            <a:extLst>
              <a:ext uri="{FF2B5EF4-FFF2-40B4-BE49-F238E27FC236}">
                <a16:creationId xmlns:a16="http://schemas.microsoft.com/office/drawing/2014/main" id="{C253B321-51B5-A447-A092-B1008C867326}"/>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9" name="Shape 606">
            <a:extLst>
              <a:ext uri="{FF2B5EF4-FFF2-40B4-BE49-F238E27FC236}">
                <a16:creationId xmlns:a16="http://schemas.microsoft.com/office/drawing/2014/main" id="{46E09711-0AF7-1248-BC2E-3C4C588B001E}"/>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0" name="Shape 608">
            <a:extLst>
              <a:ext uri="{FF2B5EF4-FFF2-40B4-BE49-F238E27FC236}">
                <a16:creationId xmlns:a16="http://schemas.microsoft.com/office/drawing/2014/main" id="{AC7AA332-304A-5342-8F80-4ECB2A8E313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704093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raph 1">
  <p:cSld name="1_Graph">
    <p:bg>
      <p:bgPr>
        <a:solidFill>
          <a:srgbClr val="EFF8FA"/>
        </a:solidFill>
        <a:effectLst/>
      </p:bgPr>
    </p:bg>
    <p:spTree>
      <p:nvGrpSpPr>
        <p:cNvPr id="1" name="Shape 281"/>
        <p:cNvGrpSpPr/>
        <p:nvPr/>
      </p:nvGrpSpPr>
      <p:grpSpPr>
        <a:xfrm>
          <a:off x="0" y="0"/>
          <a:ext cx="0" cy="0"/>
          <a:chOff x="0" y="0"/>
          <a:chExt cx="0" cy="0"/>
        </a:xfrm>
      </p:grpSpPr>
      <p:sp>
        <p:nvSpPr>
          <p:cNvPr id="282" name="Google Shape;282;gb6d4e53306_0_405"/>
          <p:cNvSpPr>
            <a:spLocks noGrp="1"/>
          </p:cNvSpPr>
          <p:nvPr>
            <p:ph type="chart" idx="2"/>
          </p:nvPr>
        </p:nvSpPr>
        <p:spPr>
          <a:xfrm>
            <a:off x="1844884" y="2175126"/>
            <a:ext cx="8502300" cy="3808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3" name="Google Shape;283;gb6d4e53306_0_405"/>
          <p:cNvSpPr txBox="1">
            <a:spLocks noGrp="1"/>
          </p:cNvSpPr>
          <p:nvPr>
            <p:ph type="title"/>
          </p:nvPr>
        </p:nvSpPr>
        <p:spPr>
          <a:xfrm>
            <a:off x="595680" y="659919"/>
            <a:ext cx="110028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 Image or Infographic - Additional Content Below">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39" name="Shape 639"/>
          <p:cNvSpPr txBox="1">
            <a:spLocks noGrp="1"/>
          </p:cNvSpPr>
          <p:nvPr>
            <p:ph type="title"/>
          </p:nvPr>
        </p:nvSpPr>
        <p:spPr>
          <a:xfrm>
            <a:off x="566605" y="756697"/>
            <a:ext cx="11154800" cy="1777236"/>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40" name="Shape 640"/>
          <p:cNvSpPr txBox="1">
            <a:spLocks noGrp="1"/>
          </p:cNvSpPr>
          <p:nvPr>
            <p:ph type="body" idx="2"/>
          </p:nvPr>
        </p:nvSpPr>
        <p:spPr>
          <a:xfrm>
            <a:off x="566605" y="4558145"/>
            <a:ext cx="11154800" cy="1935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44" name="Shape 644"/>
          <p:cNvSpPr txBox="1">
            <a:spLocks noGrp="1"/>
          </p:cNvSpPr>
          <p:nvPr>
            <p:ph type="body" idx="3"/>
          </p:nvPr>
        </p:nvSpPr>
        <p:spPr>
          <a:xfrm>
            <a:off x="567270" y="1555754"/>
            <a:ext cx="11154800" cy="2808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380999"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599"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798" marR="0" lvl="3"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L="2285997"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9" name="Shape 607">
            <a:extLst>
              <a:ext uri="{FF2B5EF4-FFF2-40B4-BE49-F238E27FC236}">
                <a16:creationId xmlns:a16="http://schemas.microsoft.com/office/drawing/2014/main" id="{73C3F033-B60F-424B-AE47-20035ED6FEF0}"/>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10" name="Shape 606">
            <a:extLst>
              <a:ext uri="{FF2B5EF4-FFF2-40B4-BE49-F238E27FC236}">
                <a16:creationId xmlns:a16="http://schemas.microsoft.com/office/drawing/2014/main" id="{ADEDB49E-DFE6-CA48-83C8-E1F7DF2B87AD}"/>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1" name="Shape 608">
            <a:extLst>
              <a:ext uri="{FF2B5EF4-FFF2-40B4-BE49-F238E27FC236}">
                <a16:creationId xmlns:a16="http://schemas.microsoft.com/office/drawing/2014/main" id="{523568F9-F67E-134E-957F-704B8BD6823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9912961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39" name="Shape 639"/>
          <p:cNvSpPr txBox="1">
            <a:spLocks noGrp="1"/>
          </p:cNvSpPr>
          <p:nvPr>
            <p:ph type="title"/>
          </p:nvPr>
        </p:nvSpPr>
        <p:spPr>
          <a:xfrm>
            <a:off x="566605" y="756694"/>
            <a:ext cx="11154800" cy="109371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 name="Table Placeholder 5">
            <a:extLst>
              <a:ext uri="{FF2B5EF4-FFF2-40B4-BE49-F238E27FC236}">
                <a16:creationId xmlns:a16="http://schemas.microsoft.com/office/drawing/2014/main" id="{C7B9A75B-E217-DF49-BF55-6FDAE6951F7B}"/>
              </a:ext>
            </a:extLst>
          </p:cNvPr>
          <p:cNvSpPr>
            <a:spLocks noGrp="1"/>
          </p:cNvSpPr>
          <p:nvPr>
            <p:ph type="tbl" sz="quarter" idx="10"/>
          </p:nvPr>
        </p:nvSpPr>
        <p:spPr>
          <a:xfrm>
            <a:off x="567036" y="1850409"/>
            <a:ext cx="11154668" cy="4422155"/>
          </a:xfrm>
        </p:spPr>
        <p:txBody>
          <a:bodyPr/>
          <a:lstStyle>
            <a:lvl1pPr marL="35720" indent="0">
              <a:buNone/>
              <a:defRPr>
                <a:latin typeface="+mn-lt"/>
              </a:defRPr>
            </a:lvl1pPr>
          </a:lstStyle>
          <a:p>
            <a:r>
              <a:rPr lang="en-US"/>
              <a:t>Click icon to add table</a:t>
            </a:r>
            <a:endParaRPr lang="en-US" dirty="0"/>
          </a:p>
        </p:txBody>
      </p:sp>
      <p:pic>
        <p:nvPicPr>
          <p:cNvPr id="8" name="Shape 607">
            <a:extLst>
              <a:ext uri="{FF2B5EF4-FFF2-40B4-BE49-F238E27FC236}">
                <a16:creationId xmlns:a16="http://schemas.microsoft.com/office/drawing/2014/main" id="{2B746552-B86D-C54A-99BC-BBF6DD6818A7}"/>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9" name="Shape 606">
            <a:extLst>
              <a:ext uri="{FF2B5EF4-FFF2-40B4-BE49-F238E27FC236}">
                <a16:creationId xmlns:a16="http://schemas.microsoft.com/office/drawing/2014/main" id="{63E3C583-17D1-8E4C-8C35-1CA1391C5710}"/>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0" name="Shape 608">
            <a:extLst>
              <a:ext uri="{FF2B5EF4-FFF2-40B4-BE49-F238E27FC236}">
                <a16:creationId xmlns:a16="http://schemas.microsoft.com/office/drawing/2014/main" id="{D41D6F7C-3C65-3641-95F0-9BCDE2F3C8FD}"/>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32147307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Shape 637"/>
        <p:cNvGrpSpPr/>
        <p:nvPr/>
      </p:nvGrpSpPr>
      <p:grpSpPr>
        <a:xfrm>
          <a:off x="0" y="0"/>
          <a:ext cx="0" cy="0"/>
          <a:chOff x="0" y="0"/>
          <a:chExt cx="0" cy="0"/>
        </a:xfrm>
      </p:grpSpPr>
      <p:pic>
        <p:nvPicPr>
          <p:cNvPr id="5" name="Shape 607">
            <a:extLst>
              <a:ext uri="{FF2B5EF4-FFF2-40B4-BE49-F238E27FC236}">
                <a16:creationId xmlns:a16="http://schemas.microsoft.com/office/drawing/2014/main" id="{DEF852F6-7F46-CB49-8FBD-C9A3880C9432}"/>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6" name="Shape 606">
            <a:extLst>
              <a:ext uri="{FF2B5EF4-FFF2-40B4-BE49-F238E27FC236}">
                <a16:creationId xmlns:a16="http://schemas.microsoft.com/office/drawing/2014/main" id="{677D9565-5AF3-4449-8F61-CDBEB69B7438}"/>
              </a:ext>
            </a:extLst>
          </p:cNvPr>
          <p:cNvCxnSpPr/>
          <p:nvPr userDrawn="1"/>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7" name="Shape 608">
            <a:extLst>
              <a:ext uri="{FF2B5EF4-FFF2-40B4-BE49-F238E27FC236}">
                <a16:creationId xmlns:a16="http://schemas.microsoft.com/office/drawing/2014/main" id="{E0E3100E-8725-9C4A-9632-C338E5B898A5}"/>
              </a:ext>
            </a:extLst>
          </p:cNvPr>
          <p:cNvCxnSpPr/>
          <p:nvPr userDrawn="1"/>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40018888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Shape 645"/>
        <p:cNvGrpSpPr/>
        <p:nvPr/>
      </p:nvGrpSpPr>
      <p:grpSpPr>
        <a:xfrm>
          <a:off x="0" y="0"/>
          <a:ext cx="0" cy="0"/>
          <a:chOff x="0" y="0"/>
          <a:chExt cx="0" cy="0"/>
        </a:xfrm>
      </p:grpSpPr>
      <p:sp>
        <p:nvSpPr>
          <p:cNvPr id="646" name="Shape 646"/>
          <p:cNvSpPr/>
          <p:nvPr/>
        </p:nvSpPr>
        <p:spPr>
          <a:xfrm>
            <a:off x="0" y="0"/>
            <a:ext cx="12192000" cy="6858000"/>
          </a:xfrm>
          <a:prstGeom prst="rect">
            <a:avLst/>
          </a:prstGeom>
          <a:solidFill>
            <a:schemeClr val="dk2"/>
          </a:solidFill>
          <a:ln w="12700" cap="flat" cmpd="sng">
            <a:solidFill>
              <a:srgbClr val="004976"/>
            </a:solidFill>
            <a:prstDash val="solid"/>
            <a:miter lim="800000"/>
            <a:headEnd type="none" w="med" len="med"/>
            <a:tailEnd type="none" w="med" len="med"/>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dirty="0">
              <a:solidFill>
                <a:schemeClr val="lt1"/>
              </a:solidFill>
              <a:latin typeface="Arial (null)"/>
              <a:ea typeface="Calibri"/>
              <a:cs typeface="Calibri"/>
              <a:sym typeface="Calibri"/>
            </a:endParaRPr>
          </a:p>
        </p:txBody>
      </p:sp>
      <p:sp>
        <p:nvSpPr>
          <p:cNvPr id="647" name="Shape 647"/>
          <p:cNvSpPr txBox="1">
            <a:spLocks noGrp="1"/>
          </p:cNvSpPr>
          <p:nvPr>
            <p:ph type="title" hasCustomPrompt="1"/>
          </p:nvPr>
        </p:nvSpPr>
        <p:spPr>
          <a:xfrm>
            <a:off x="566607" y="3860749"/>
            <a:ext cx="10911200" cy="701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Click to Add Transition Title</a:t>
            </a:r>
            <a:endParaRPr dirty="0"/>
          </a:p>
        </p:txBody>
      </p:sp>
      <p:sp>
        <p:nvSpPr>
          <p:cNvPr id="648" name="Shape 648"/>
          <p:cNvSpPr txBox="1">
            <a:spLocks noGrp="1"/>
          </p:cNvSpPr>
          <p:nvPr>
            <p:ph type="body" idx="1" hasCustomPrompt="1"/>
          </p:nvPr>
        </p:nvSpPr>
        <p:spPr>
          <a:xfrm>
            <a:off x="566607" y="4589464"/>
            <a:ext cx="10911200" cy="15003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2400"/>
              <a:buFont typeface="Arial"/>
              <a:buNone/>
              <a:defRPr sz="2400" b="0" i="0" u="none" strike="noStrike" cap="none">
                <a:solidFill>
                  <a:schemeClr val="lt1"/>
                </a:solidFill>
                <a:latin typeface="+mn-lt"/>
                <a:ea typeface="Arial"/>
                <a:cs typeface="Arial"/>
                <a:sym typeface="Arial"/>
              </a:defRPr>
            </a:lvl1pPr>
            <a:lvl2pPr marL="914399"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599" marR="0" lvl="2" indent="-228600" algn="l"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3pPr>
            <a:lvl4pPr marL="1828798"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5997"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197"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396"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596"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796"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r>
              <a:rPr lang="en-US" dirty="0"/>
              <a:t>Click to Add Subtitle</a:t>
            </a:r>
            <a:endParaRPr dirty="0"/>
          </a:p>
        </p:txBody>
      </p:sp>
      <p:cxnSp>
        <p:nvCxnSpPr>
          <p:cNvPr id="649" name="Shape 649"/>
          <p:cNvCxnSpPr/>
          <p:nvPr/>
        </p:nvCxnSpPr>
        <p:spPr>
          <a:xfrm>
            <a:off x="1734861"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50" name="Shape 650"/>
          <p:cNvPicPr preferRelativeResize="0"/>
          <p:nvPr/>
        </p:nvPicPr>
        <p:blipFill rotWithShape="1">
          <a:blip r:embed="rId2">
            <a:alphaModFix/>
          </a:blip>
          <a:srcRect/>
          <a:stretch/>
        </p:blipFill>
        <p:spPr>
          <a:xfrm>
            <a:off x="653625" y="261705"/>
            <a:ext cx="948267" cy="232242"/>
          </a:xfrm>
          <a:prstGeom prst="rect">
            <a:avLst/>
          </a:prstGeom>
          <a:noFill/>
          <a:ln>
            <a:noFill/>
          </a:ln>
        </p:spPr>
      </p:pic>
      <p:cxnSp>
        <p:nvCxnSpPr>
          <p:cNvPr id="651" name="Shape 651"/>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cxnSp>
        <p:nvCxnSpPr>
          <p:cNvPr id="8" name="Shape 641">
            <a:extLst>
              <a:ext uri="{FF2B5EF4-FFF2-40B4-BE49-F238E27FC236}">
                <a16:creationId xmlns:a16="http://schemas.microsoft.com/office/drawing/2014/main" id="{9B20BA1B-887B-174C-8CB0-37B31B39113D}"/>
              </a:ext>
            </a:extLst>
          </p:cNvPr>
          <p:cNvCxnSpPr/>
          <p:nvPr/>
        </p:nvCxnSpPr>
        <p:spPr>
          <a:xfrm>
            <a:off x="1734861" y="368856"/>
            <a:ext cx="10457200" cy="0"/>
          </a:xfrm>
          <a:prstGeom prst="straightConnector1">
            <a:avLst/>
          </a:prstGeom>
          <a:noFill/>
          <a:ln w="38100" cap="flat" cmpd="sng">
            <a:solidFill>
              <a:schemeClr val="bg1"/>
            </a:solidFill>
            <a:prstDash val="solid"/>
            <a:miter lim="800000"/>
            <a:headEnd type="none" w="med" len="med"/>
            <a:tailEnd type="none" w="med" len="med"/>
          </a:ln>
        </p:spPr>
      </p:cxnSp>
      <p:cxnSp>
        <p:nvCxnSpPr>
          <p:cNvPr id="10" name="Shape 643">
            <a:extLst>
              <a:ext uri="{FF2B5EF4-FFF2-40B4-BE49-F238E27FC236}">
                <a16:creationId xmlns:a16="http://schemas.microsoft.com/office/drawing/2014/main" id="{6C972082-3B63-5443-BA2C-3601AA6CE345}"/>
              </a:ext>
            </a:extLst>
          </p:cNvPr>
          <p:cNvCxnSpPr/>
          <p:nvPr/>
        </p:nvCxnSpPr>
        <p:spPr>
          <a:xfrm>
            <a:off x="0" y="368856"/>
            <a:ext cx="495600" cy="0"/>
          </a:xfrm>
          <a:prstGeom prst="straightConnector1">
            <a:avLst/>
          </a:prstGeom>
          <a:noFill/>
          <a:ln w="38100" cap="flat" cmpd="sng">
            <a:solidFill>
              <a:schemeClr val="bg1"/>
            </a:solidFill>
            <a:prstDash val="solid"/>
            <a:miter lim="800000"/>
            <a:headEnd type="none" w="med" len="med"/>
            <a:tailEnd type="none" w="med" len="med"/>
          </a:ln>
        </p:spPr>
      </p:cxnSp>
      <p:cxnSp>
        <p:nvCxnSpPr>
          <p:cNvPr id="11" name="Shape 641">
            <a:extLst>
              <a:ext uri="{FF2B5EF4-FFF2-40B4-BE49-F238E27FC236}">
                <a16:creationId xmlns:a16="http://schemas.microsoft.com/office/drawing/2014/main" id="{88766948-B31C-AC46-BD49-7A210FA45BC8}"/>
              </a:ext>
            </a:extLst>
          </p:cNvPr>
          <p:cNvCxnSpPr/>
          <p:nvPr userDrawn="1"/>
        </p:nvCxnSpPr>
        <p:spPr>
          <a:xfrm>
            <a:off x="1734861" y="368856"/>
            <a:ext cx="10457200" cy="0"/>
          </a:xfrm>
          <a:prstGeom prst="straightConnector1">
            <a:avLst/>
          </a:prstGeom>
          <a:noFill/>
          <a:ln w="47625" cap="flat" cmpd="sng">
            <a:solidFill>
              <a:schemeClr val="bg1"/>
            </a:solidFill>
            <a:prstDash val="solid"/>
            <a:miter lim="800000"/>
            <a:headEnd type="none" w="med" len="med"/>
            <a:tailEnd type="none" w="med" len="med"/>
          </a:ln>
        </p:spPr>
      </p:cxnSp>
      <p:cxnSp>
        <p:nvCxnSpPr>
          <p:cNvPr id="13" name="Shape 643">
            <a:extLst>
              <a:ext uri="{FF2B5EF4-FFF2-40B4-BE49-F238E27FC236}">
                <a16:creationId xmlns:a16="http://schemas.microsoft.com/office/drawing/2014/main" id="{C6F3FDED-D9DD-B348-9384-C4630989A30F}"/>
              </a:ext>
            </a:extLst>
          </p:cNvPr>
          <p:cNvCxnSpPr/>
          <p:nvPr userDrawn="1"/>
        </p:nvCxnSpPr>
        <p:spPr>
          <a:xfrm>
            <a:off x="0" y="368856"/>
            <a:ext cx="495600" cy="0"/>
          </a:xfrm>
          <a:prstGeom prst="straightConnector1">
            <a:avLst/>
          </a:prstGeom>
          <a:noFill/>
          <a:ln w="47625" cap="flat" cmpd="sng">
            <a:solidFill>
              <a:schemeClr val="bg1"/>
            </a:solidFill>
            <a:prstDash val="solid"/>
            <a:miter lim="800000"/>
            <a:headEnd type="none" w="med" len="med"/>
            <a:tailEnd type="none" w="med" len="med"/>
          </a:ln>
        </p:spPr>
      </p:cxnSp>
      <p:pic>
        <p:nvPicPr>
          <p:cNvPr id="14" name="Shape 607">
            <a:extLst>
              <a:ext uri="{FF2B5EF4-FFF2-40B4-BE49-F238E27FC236}">
                <a16:creationId xmlns:a16="http://schemas.microsoft.com/office/drawing/2014/main" id="{28366A8C-FCF1-F043-9E8F-471529B44346}"/>
              </a:ext>
            </a:extLst>
          </p:cNvPr>
          <p:cNvPicPr preferRelativeResize="0"/>
          <p:nvPr userDrawn="1"/>
        </p:nvPicPr>
        <p:blipFill>
          <a:blip r:embed="rId3">
            <a:extLst>
              <a:ext uri="{28A0092B-C50C-407E-A947-70E740481C1C}">
                <a14:useLocalDpi xmlns:a14="http://schemas.microsoft.com/office/drawing/2010/main" val="0"/>
              </a:ext>
            </a:extLst>
          </a:blip>
          <a:srcRect/>
          <a:stretch/>
        </p:blipFill>
        <p:spPr>
          <a:xfrm>
            <a:off x="611719" y="229292"/>
            <a:ext cx="1021997" cy="284016"/>
          </a:xfrm>
          <a:prstGeom prst="rect">
            <a:avLst/>
          </a:prstGeom>
          <a:noFill/>
          <a:ln>
            <a:noFill/>
          </a:ln>
        </p:spPr>
      </p:pic>
    </p:spTree>
    <p:extLst>
      <p:ext uri="{BB962C8B-B14F-4D97-AF65-F5344CB8AC3E}">
        <p14:creationId xmlns:p14="http://schemas.microsoft.com/office/powerpoint/2010/main" val="15233961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ransition Slide with Photo">
    <p:spTree>
      <p:nvGrpSpPr>
        <p:cNvPr id="1" name="Shape 61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C539D-87AC-C042-872B-C6450B6A7FE5}"/>
              </a:ext>
            </a:extLst>
          </p:cNvPr>
          <p:cNvSpPr>
            <a:spLocks noGrp="1"/>
          </p:cNvSpPr>
          <p:nvPr>
            <p:ph type="pic" sz="quarter" idx="10"/>
          </p:nvPr>
        </p:nvSpPr>
        <p:spPr>
          <a:xfrm>
            <a:off x="-83342" y="0"/>
            <a:ext cx="12450961" cy="4939234"/>
          </a:xfrm>
        </p:spPr>
        <p:txBody>
          <a:bodyPr/>
          <a:lstStyle>
            <a:lvl1pPr marL="35720" indent="0">
              <a:buNone/>
              <a:defRPr/>
            </a:lvl1pPr>
          </a:lstStyle>
          <a:p>
            <a:r>
              <a:rPr lang="en-US"/>
              <a:t>Click icon to add picture</a:t>
            </a:r>
            <a:endParaRPr lang="en-US" dirty="0"/>
          </a:p>
        </p:txBody>
      </p:sp>
      <p:sp>
        <p:nvSpPr>
          <p:cNvPr id="626" name="Shape 626"/>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sp>
        <p:nvSpPr>
          <p:cNvPr id="620" name="Shape 620"/>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cxnSp>
        <p:nvCxnSpPr>
          <p:cNvPr id="624" name="Shape 624"/>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591093" y="5116969"/>
            <a:ext cx="11077999" cy="1450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4401" b="1" i="0" u="none" strike="noStrike" cap="none">
                <a:solidFill>
                  <a:schemeClr val="lt1"/>
                </a:solidFill>
                <a:latin typeface="+mj-lt"/>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1" b="0" i="0" u="none" strike="noStrike" cap="none">
                <a:solidFill>
                  <a:srgbClr val="888888"/>
                </a:solidFill>
                <a:latin typeface="Calibri"/>
                <a:ea typeface="Calibri"/>
                <a:cs typeface="Calibri"/>
                <a:sym typeface="Calibri"/>
              </a:defRPr>
            </a:lvl9pPr>
          </a:lstStyle>
          <a:p>
            <a:r>
              <a:rPr lang="en-US" dirty="0"/>
              <a:t>Click to Add Transition Title</a:t>
            </a:r>
            <a:endParaRPr dirty="0"/>
          </a:p>
        </p:txBody>
      </p:sp>
      <p:cxnSp>
        <p:nvCxnSpPr>
          <p:cNvPr id="629" name="Shape 629"/>
          <p:cNvCxnSpPr/>
          <p:nvPr/>
        </p:nvCxnSpPr>
        <p:spPr>
          <a:xfrm>
            <a:off x="509237" y="5116969"/>
            <a:ext cx="0" cy="1450200"/>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5818281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hart with Pullout Number">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567266" y="3636967"/>
            <a:ext cx="5128800" cy="2082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800"/>
              <a:buFont typeface="Arial"/>
              <a:buNone/>
              <a:defRPr sz="1801"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54" name="Shape 654"/>
          <p:cNvSpPr txBox="1">
            <a:spLocks noGrp="1"/>
          </p:cNvSpPr>
          <p:nvPr>
            <p:ph type="body" idx="2" hasCustomPrompt="1"/>
          </p:nvPr>
        </p:nvSpPr>
        <p:spPr>
          <a:xfrm>
            <a:off x="567266" y="2184400"/>
            <a:ext cx="5128800" cy="109710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rgbClr val="30A2B6"/>
              </a:buClr>
              <a:buSzPts val="7200"/>
              <a:buFont typeface="Arial"/>
              <a:buNone/>
              <a:defRPr sz="7200" b="1" i="0" u="none" strike="noStrike" cap="none">
                <a:solidFill>
                  <a:schemeClr val="lt2"/>
                </a:solidFill>
                <a:latin typeface="+mj-lt"/>
                <a:ea typeface="Arial"/>
                <a:cs typeface="Arial"/>
                <a:sym typeface="Arial"/>
              </a:defRPr>
            </a:lvl1pPr>
            <a:lvl2pPr marL="914399" marR="0" lvl="1" indent="-228600" algn="l" rtl="0">
              <a:lnSpc>
                <a:spcPct val="90000"/>
              </a:lnSpc>
              <a:spcBef>
                <a:spcPts val="5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2pPr>
            <a:lvl3pPr marL="1371599" marR="0" lvl="2" indent="-228600" algn="l" rtl="0">
              <a:lnSpc>
                <a:spcPct val="90000"/>
              </a:lnSpc>
              <a:spcBef>
                <a:spcPts val="500"/>
              </a:spcBef>
              <a:spcAft>
                <a:spcPts val="0"/>
              </a:spcAft>
              <a:buClr>
                <a:schemeClr val="lt2"/>
              </a:buClr>
              <a:buSzPts val="2000"/>
              <a:buFont typeface="Arial"/>
              <a:buNone/>
              <a:defRPr sz="2000" b="1" i="0" u="none" strike="noStrike" cap="none">
                <a:solidFill>
                  <a:schemeClr val="lt2"/>
                </a:solidFill>
                <a:latin typeface="Arial"/>
                <a:ea typeface="Arial"/>
                <a:cs typeface="Arial"/>
                <a:sym typeface="Arial"/>
              </a:defRPr>
            </a:lvl3pPr>
            <a:lvl4pPr marL="1828798" marR="0" lvl="3" indent="-228600" algn="l" rtl="0">
              <a:lnSpc>
                <a:spcPct val="90000"/>
              </a:lnSpc>
              <a:spcBef>
                <a:spcPts val="500"/>
              </a:spcBef>
              <a:spcAft>
                <a:spcPts val="0"/>
              </a:spcAft>
              <a:buClr>
                <a:schemeClr val="lt2"/>
              </a:buClr>
              <a:buSzPts val="1800"/>
              <a:buFont typeface="Arial"/>
              <a:buNone/>
              <a:defRPr sz="1801" b="1" i="0" u="none" strike="noStrike" cap="none">
                <a:solidFill>
                  <a:schemeClr val="lt2"/>
                </a:solidFill>
                <a:latin typeface="Arial"/>
                <a:ea typeface="Arial"/>
                <a:cs typeface="Arial"/>
                <a:sym typeface="Arial"/>
              </a:defRPr>
            </a:lvl4pPr>
            <a:lvl5pPr marL="2285997" marR="0" lvl="4" indent="-228600" algn="l" rtl="0">
              <a:lnSpc>
                <a:spcPct val="90000"/>
              </a:lnSpc>
              <a:spcBef>
                <a:spcPts val="500"/>
              </a:spcBef>
              <a:spcAft>
                <a:spcPts val="0"/>
              </a:spcAft>
              <a:buClr>
                <a:schemeClr val="lt2"/>
              </a:buClr>
              <a:buSzPts val="1800"/>
              <a:buFont typeface="Arial"/>
              <a:buNone/>
              <a:defRPr sz="1801" b="1" i="0" u="none" strike="noStrike" cap="none">
                <a:solidFill>
                  <a:schemeClr val="lt2"/>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dirty="0"/>
              <a:t>##</a:t>
            </a:r>
            <a:endParaRPr dirty="0"/>
          </a:p>
        </p:txBody>
      </p:sp>
      <p:sp>
        <p:nvSpPr>
          <p:cNvPr id="655" name="Shape 655"/>
          <p:cNvSpPr txBox="1">
            <a:spLocks noGrp="1"/>
          </p:cNvSpPr>
          <p:nvPr>
            <p:ph type="title"/>
          </p:nvPr>
        </p:nvSpPr>
        <p:spPr>
          <a:xfrm>
            <a:off x="566602" y="760145"/>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56" name="Shape 656"/>
          <p:cNvSpPr txBox="1">
            <a:spLocks noGrp="1"/>
          </p:cNvSpPr>
          <p:nvPr>
            <p:ph type="body" idx="3"/>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57" name="Shape 657"/>
          <p:cNvSpPr>
            <a:spLocks noGrp="1"/>
          </p:cNvSpPr>
          <p:nvPr>
            <p:ph type="chart" idx="4"/>
          </p:nvPr>
        </p:nvSpPr>
        <p:spPr>
          <a:xfrm>
            <a:off x="6288619" y="1476375"/>
            <a:ext cx="5380400" cy="48195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cxnSp>
        <p:nvCxnSpPr>
          <p:cNvPr id="658" name="Shape 658"/>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60" name="Shape 660"/>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10" name="Shape 607">
            <a:extLst>
              <a:ext uri="{FF2B5EF4-FFF2-40B4-BE49-F238E27FC236}">
                <a16:creationId xmlns:a16="http://schemas.microsoft.com/office/drawing/2014/main" id="{95B24CC8-C930-7447-852A-F9EC6D279506}"/>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25287410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hart &amp; Title - Vertical">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566606" y="610067"/>
            <a:ext cx="2995600" cy="576705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800"/>
              <a:buFont typeface="Arial"/>
              <a:buNone/>
              <a:defRPr sz="3199"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63" name="Shape 663"/>
          <p:cNvSpPr>
            <a:spLocks noGrp="1"/>
          </p:cNvSpPr>
          <p:nvPr>
            <p:ph type="chart" idx="2"/>
          </p:nvPr>
        </p:nvSpPr>
        <p:spPr>
          <a:xfrm>
            <a:off x="3752852" y="627018"/>
            <a:ext cx="8178000" cy="5750100"/>
          </a:xfrm>
          <a:prstGeom prst="rect">
            <a:avLst/>
          </a:prstGeom>
          <a:noFill/>
          <a:ln>
            <a:noFill/>
          </a:ln>
        </p:spPr>
        <p:txBody>
          <a:bodyPr spcFirstLastPara="1" wrap="square" lIns="91425" tIns="91425" rIns="91425" bIns="91425" anchor="t" anchorCtr="0"/>
          <a:lstStyle>
            <a:lvl1pPr marL="35720" marR="0" lvl="0" indent="0" algn="l" rtl="0">
              <a:lnSpc>
                <a:spcPct val="90000"/>
              </a:lnSpc>
              <a:spcBef>
                <a:spcPts val="1000"/>
              </a:spcBef>
              <a:spcAft>
                <a:spcPts val="0"/>
              </a:spcAft>
              <a:buClr>
                <a:srgbClr val="30A2B6"/>
              </a:buClr>
              <a:buSzPts val="2800"/>
              <a:buFont typeface="Arial"/>
              <a:buNone/>
              <a:defRPr sz="28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64" name="Shape 664"/>
          <p:cNvSpPr txBox="1">
            <a:spLocks noGrp="1"/>
          </p:cNvSpPr>
          <p:nvPr>
            <p:ph type="body" idx="1"/>
          </p:nvPr>
        </p:nvSpPr>
        <p:spPr>
          <a:xfrm>
            <a:off x="566604" y="641847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cxnSp>
        <p:nvCxnSpPr>
          <p:cNvPr id="665" name="Shape 665"/>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67" name="Shape 667"/>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8" name="Shape 607">
            <a:extLst>
              <a:ext uri="{FF2B5EF4-FFF2-40B4-BE49-F238E27FC236}">
                <a16:creationId xmlns:a16="http://schemas.microsoft.com/office/drawing/2014/main" id="{28618702-CAF9-3A45-9C44-6A1CEDF65132}"/>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3073757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3819775" y="3093213"/>
            <a:ext cx="6646800" cy="978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70" name="Shape 670"/>
          <p:cNvSpPr txBox="1">
            <a:spLocks noGrp="1"/>
          </p:cNvSpPr>
          <p:nvPr>
            <p:ph type="body" idx="1"/>
          </p:nvPr>
        </p:nvSpPr>
        <p:spPr>
          <a:xfrm>
            <a:off x="3819772" y="4436814"/>
            <a:ext cx="6646800" cy="1606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1600"/>
              <a:buFont typeface="Arial"/>
              <a:buNone/>
              <a:defRPr sz="16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197"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396"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596"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796"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671" name="Shape 671"/>
          <p:cNvPicPr preferRelativeResize="0"/>
          <p:nvPr/>
        </p:nvPicPr>
        <p:blipFill rotWithShape="1">
          <a:blip r:embed="rId2">
            <a:alphaModFix/>
          </a:blip>
          <a:srcRect/>
          <a:stretch/>
        </p:blipFill>
        <p:spPr>
          <a:xfrm>
            <a:off x="1633716" y="1408341"/>
            <a:ext cx="1478567" cy="1361366"/>
          </a:xfrm>
          <a:prstGeom prst="rect">
            <a:avLst/>
          </a:prstGeom>
          <a:noFill/>
          <a:ln>
            <a:noFill/>
          </a:ln>
        </p:spPr>
      </p:pic>
      <p:cxnSp>
        <p:nvCxnSpPr>
          <p:cNvPr id="672" name="Shape 672"/>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74" name="Shape 674"/>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8" name="Shape 607">
            <a:extLst>
              <a:ext uri="{FF2B5EF4-FFF2-40B4-BE49-F238E27FC236}">
                <a16:creationId xmlns:a16="http://schemas.microsoft.com/office/drawing/2014/main" id="{5AE612E5-283B-C647-9F2D-B5C9B36C9C06}"/>
              </a:ext>
            </a:extLst>
          </p:cNvPr>
          <p:cNvPicPr preferRelativeResize="0"/>
          <p:nvPr userDrawn="1"/>
        </p:nvPicPr>
        <p:blipFill>
          <a:blip r:embed="rId3">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5315759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Photo">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566605" y="760146"/>
            <a:ext cx="4519200" cy="9786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a:t>Click to edit Master title style</a:t>
            </a:r>
            <a:endParaRPr dirty="0"/>
          </a:p>
        </p:txBody>
      </p:sp>
      <p:sp>
        <p:nvSpPr>
          <p:cNvPr id="677" name="Shape 677"/>
          <p:cNvSpPr>
            <a:spLocks noGrp="1"/>
          </p:cNvSpPr>
          <p:nvPr>
            <p:ph type="pic" idx="2"/>
          </p:nvPr>
        </p:nvSpPr>
        <p:spPr>
          <a:xfrm>
            <a:off x="5608322" y="758260"/>
            <a:ext cx="6583601" cy="53766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3200"/>
              <a:buFont typeface="Arial"/>
              <a:buNone/>
              <a:defRPr sz="3200" b="0" i="0" u="none" strike="noStrike" cap="none">
                <a:solidFill>
                  <a:schemeClr val="dk1"/>
                </a:solidFill>
                <a:latin typeface="+mn-lt"/>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678" name="Shape 678"/>
          <p:cNvSpPr txBox="1">
            <a:spLocks noGrp="1"/>
          </p:cNvSpPr>
          <p:nvPr>
            <p:ph type="body" idx="1"/>
          </p:nvPr>
        </p:nvSpPr>
        <p:spPr>
          <a:xfrm>
            <a:off x="566603" y="2360342"/>
            <a:ext cx="4519200" cy="3811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2200" b="0" i="0" u="none" strike="noStrike" cap="none">
                <a:solidFill>
                  <a:schemeClr val="dk1"/>
                </a:solidFill>
                <a:latin typeface="+mn-lt"/>
                <a:ea typeface="Arial"/>
                <a:cs typeface="Arial"/>
                <a:sym typeface="Arial"/>
              </a:defRPr>
            </a:lvl1pPr>
            <a:lvl2pPr marL="914399"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197"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396"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596"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796"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79" name="Shape 679"/>
          <p:cNvSpPr txBox="1">
            <a:spLocks noGrp="1"/>
          </p:cNvSpPr>
          <p:nvPr>
            <p:ph type="body" idx="3"/>
          </p:nvPr>
        </p:nvSpPr>
        <p:spPr>
          <a:xfrm>
            <a:off x="566605" y="6418478"/>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99"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99"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98"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997"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197"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396"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596"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796"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lvl="0"/>
            <a:r>
              <a:rPr lang="en-US"/>
              <a:t>Click to edit Master text styles</a:t>
            </a:r>
          </a:p>
        </p:txBody>
      </p:sp>
      <p:cxnSp>
        <p:nvCxnSpPr>
          <p:cNvPr id="680" name="Shape 680"/>
          <p:cNvCxnSpPr/>
          <p:nvPr/>
        </p:nvCxnSpPr>
        <p:spPr>
          <a:xfrm>
            <a:off x="1734861" y="377826"/>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682" name="Shape 682"/>
          <p:cNvCxnSpPr/>
          <p:nvPr/>
        </p:nvCxnSpPr>
        <p:spPr>
          <a:xfrm>
            <a:off x="0" y="377826"/>
            <a:ext cx="495600" cy="0"/>
          </a:xfrm>
          <a:prstGeom prst="straightConnector1">
            <a:avLst/>
          </a:prstGeom>
          <a:noFill/>
          <a:ln w="47625" cap="flat" cmpd="sng">
            <a:solidFill>
              <a:srgbClr val="0065A4"/>
            </a:solidFill>
            <a:prstDash val="solid"/>
            <a:miter lim="800000"/>
            <a:headEnd type="none" w="med" len="med"/>
            <a:tailEnd type="none" w="med" len="med"/>
          </a:ln>
        </p:spPr>
      </p:cxnSp>
      <p:pic>
        <p:nvPicPr>
          <p:cNvPr id="9" name="Shape 607">
            <a:extLst>
              <a:ext uri="{FF2B5EF4-FFF2-40B4-BE49-F238E27FC236}">
                <a16:creationId xmlns:a16="http://schemas.microsoft.com/office/drawing/2014/main" id="{1418F452-E6B5-9741-9C75-4D4780D29998}"/>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spTree>
    <p:extLst>
      <p:ext uri="{BB962C8B-B14F-4D97-AF65-F5344CB8AC3E}">
        <p14:creationId xmlns:p14="http://schemas.microsoft.com/office/powerpoint/2010/main" val="34840505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Final Slide">
    <p:bg>
      <p:bgRef idx="1001">
        <a:schemeClr val="bg1"/>
      </p:bgRef>
    </p:bg>
    <p:spTree>
      <p:nvGrpSpPr>
        <p:cNvPr id="1" name="Shape 684"/>
        <p:cNvGrpSpPr/>
        <p:nvPr/>
      </p:nvGrpSpPr>
      <p:grpSpPr>
        <a:xfrm>
          <a:off x="0" y="0"/>
          <a:ext cx="0" cy="0"/>
          <a:chOff x="0" y="0"/>
          <a:chExt cx="0" cy="0"/>
        </a:xfrm>
      </p:grpSpPr>
      <p:sp>
        <p:nvSpPr>
          <p:cNvPr id="685" name="Shape 685"/>
          <p:cNvSpPr/>
          <p:nvPr/>
        </p:nvSpPr>
        <p:spPr>
          <a:xfrm>
            <a:off x="0" y="4872043"/>
            <a:ext cx="12192000" cy="1986000"/>
          </a:xfrm>
          <a:prstGeom prst="rect">
            <a:avLst/>
          </a:prstGeom>
          <a:solidFill>
            <a:srgbClr val="0065A4"/>
          </a:solidFill>
          <a:ln>
            <a:noFill/>
          </a:ln>
        </p:spPr>
        <p:txBody>
          <a:bodyPr spcFirstLastPara="1" wrap="square" lIns="91422" tIns="45699" rIns="91422" bIns="45699" anchor="ctr" anchorCtr="0">
            <a:noAutofit/>
          </a:bodyPr>
          <a:lstStyle/>
          <a:p>
            <a:pPr marL="0" marR="0" lvl="0" indent="0" algn="ctr" rtl="0">
              <a:spcBef>
                <a:spcPts val="0"/>
              </a:spcBef>
              <a:spcAft>
                <a:spcPts val="0"/>
              </a:spcAft>
              <a:buNone/>
            </a:pPr>
            <a:endParaRPr sz="1801" b="0" i="0">
              <a:solidFill>
                <a:schemeClr val="lt1"/>
              </a:solidFill>
              <a:latin typeface="Arial"/>
              <a:ea typeface="Arial"/>
              <a:cs typeface="Arial"/>
              <a:sym typeface="Arial"/>
            </a:endParaRPr>
          </a:p>
        </p:txBody>
      </p:sp>
      <p:pic>
        <p:nvPicPr>
          <p:cNvPr id="688" name="Shape 688"/>
          <p:cNvPicPr preferRelativeResize="0"/>
          <p:nvPr/>
        </p:nvPicPr>
        <p:blipFill rotWithShape="1">
          <a:blip r:embed="rId2">
            <a:alphaModFix/>
          </a:blip>
          <a:srcRect/>
          <a:stretch/>
        </p:blipFill>
        <p:spPr>
          <a:xfrm>
            <a:off x="1886069" y="4709161"/>
            <a:ext cx="8565860" cy="2148840"/>
          </a:xfrm>
          <a:prstGeom prst="rect">
            <a:avLst/>
          </a:prstGeom>
          <a:noFill/>
          <a:ln>
            <a:noFill/>
          </a:ln>
        </p:spPr>
      </p:pic>
      <p:sp>
        <p:nvSpPr>
          <p:cNvPr id="689" name="Shape 689"/>
          <p:cNvSpPr txBox="1"/>
          <p:nvPr/>
        </p:nvSpPr>
        <p:spPr>
          <a:xfrm>
            <a:off x="617802" y="1604565"/>
            <a:ext cx="10956400" cy="769500"/>
          </a:xfrm>
          <a:prstGeom prst="rect">
            <a:avLst/>
          </a:prstGeom>
          <a:noFill/>
          <a:ln>
            <a:noFill/>
          </a:ln>
        </p:spPr>
        <p:txBody>
          <a:bodyPr spcFirstLastPara="1" wrap="square" lIns="91422" tIns="45699" rIns="91422" bIns="45699" anchor="t" anchorCtr="0">
            <a:noAutofit/>
          </a:bodyPr>
          <a:lstStyle/>
          <a:p>
            <a:pPr marL="0" marR="0" lvl="0" indent="0" algn="l" rtl="0">
              <a:spcBef>
                <a:spcPts val="0"/>
              </a:spcBef>
              <a:spcAft>
                <a:spcPts val="0"/>
              </a:spcAft>
              <a:buNone/>
            </a:pPr>
            <a:r>
              <a:rPr lang="en-US" sz="4400" b="1" dirty="0">
                <a:solidFill>
                  <a:schemeClr val="dk1"/>
                </a:solidFill>
                <a:latin typeface="Arial"/>
                <a:ea typeface="Arial"/>
                <a:cs typeface="Arial"/>
                <a:sym typeface="Arial"/>
              </a:rPr>
              <a:t>Thank </a:t>
            </a:r>
            <a:r>
              <a:rPr lang="en-US" sz="4400" b="1" dirty="0">
                <a:solidFill>
                  <a:schemeClr val="dk1"/>
                </a:solidFill>
                <a:latin typeface="+mj-lt"/>
                <a:ea typeface="Arial"/>
                <a:cs typeface="Arial"/>
                <a:sym typeface="Arial"/>
              </a:rPr>
              <a:t>you</a:t>
            </a:r>
            <a:r>
              <a:rPr lang="en-US" sz="4400" b="1" dirty="0">
                <a:solidFill>
                  <a:schemeClr val="dk1"/>
                </a:solidFill>
                <a:latin typeface="Arial"/>
                <a:ea typeface="Arial"/>
                <a:cs typeface="Arial"/>
                <a:sym typeface="Arial"/>
              </a:rPr>
              <a:t>!</a:t>
            </a:r>
            <a:endParaRPr sz="1100" b="0" i="0" dirty="0">
              <a:latin typeface="Arial (null)"/>
            </a:endParaRPr>
          </a:p>
        </p:txBody>
      </p:sp>
      <p:sp>
        <p:nvSpPr>
          <p:cNvPr id="8" name="Shape 655">
            <a:extLst>
              <a:ext uri="{FF2B5EF4-FFF2-40B4-BE49-F238E27FC236}">
                <a16:creationId xmlns:a16="http://schemas.microsoft.com/office/drawing/2014/main" id="{EF89A762-5238-7F40-81D4-E623241D55F9}"/>
              </a:ext>
            </a:extLst>
          </p:cNvPr>
          <p:cNvSpPr txBox="1">
            <a:spLocks noGrp="1"/>
          </p:cNvSpPr>
          <p:nvPr>
            <p:ph type="title" hasCustomPrompt="1"/>
          </p:nvPr>
        </p:nvSpPr>
        <p:spPr>
          <a:xfrm>
            <a:off x="617799" y="2467745"/>
            <a:ext cx="11102400" cy="186203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r>
              <a:rPr lang="en-US" dirty="0"/>
              <a:t>Presenter’s contact information goes here</a:t>
            </a:r>
            <a:endParaRPr dirty="0"/>
          </a:p>
        </p:txBody>
      </p:sp>
      <p:pic>
        <p:nvPicPr>
          <p:cNvPr id="10" name="Shape 628">
            <a:extLst>
              <a:ext uri="{FF2B5EF4-FFF2-40B4-BE49-F238E27FC236}">
                <a16:creationId xmlns:a16="http://schemas.microsoft.com/office/drawing/2014/main" id="{FBF386EB-9BF7-E448-8806-FBA5C0EFB9D1}"/>
              </a:ext>
            </a:extLst>
          </p:cNvPr>
          <p:cNvPicPr preferRelativeResize="0"/>
          <p:nvPr userDrawn="1"/>
        </p:nvPicPr>
        <p:blipFill>
          <a:blip r:embed="rId3">
            <a:extLst>
              <a:ext uri="{28A0092B-C50C-407E-A947-70E740481C1C}">
                <a14:useLocalDpi xmlns:a14="http://schemas.microsoft.com/office/drawing/2010/main" val="0"/>
              </a:ext>
            </a:extLst>
          </a:blip>
          <a:srcRect/>
          <a:stretch/>
        </p:blipFill>
        <p:spPr>
          <a:xfrm>
            <a:off x="591093" y="328477"/>
            <a:ext cx="3494901" cy="721192"/>
          </a:xfrm>
          <a:prstGeom prst="rect">
            <a:avLst/>
          </a:prstGeom>
          <a:noFill/>
          <a:ln>
            <a:noFill/>
          </a:ln>
        </p:spPr>
      </p:pic>
      <p:cxnSp>
        <p:nvCxnSpPr>
          <p:cNvPr id="11" name="Shape 627">
            <a:extLst>
              <a:ext uri="{FF2B5EF4-FFF2-40B4-BE49-F238E27FC236}">
                <a16:creationId xmlns:a16="http://schemas.microsoft.com/office/drawing/2014/main" id="{87412117-A57C-D046-8DEC-0C22EDB9145C}"/>
              </a:ext>
            </a:extLst>
          </p:cNvPr>
          <p:cNvCxnSpPr/>
          <p:nvPr userDrawn="1"/>
        </p:nvCxnSpPr>
        <p:spPr>
          <a:xfrm>
            <a:off x="0" y="1367291"/>
            <a:ext cx="121920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79140644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566604" y="755654"/>
            <a:ext cx="11102400" cy="1437898"/>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225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14" name="Shape 614"/>
          <p:cNvSpPr>
            <a:spLocks noGrp="1"/>
          </p:cNvSpPr>
          <p:nvPr>
            <p:ph type="chart" idx="2"/>
          </p:nvPr>
        </p:nvSpPr>
        <p:spPr>
          <a:xfrm>
            <a:off x="566604" y="1475111"/>
            <a:ext cx="11102800" cy="49911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5" name="Shape 615"/>
          <p:cNvSpPr txBox="1">
            <a:spLocks noGrp="1"/>
          </p:cNvSpPr>
          <p:nvPr>
            <p:ph type="body" idx="1"/>
          </p:nvPr>
        </p:nvSpPr>
        <p:spPr>
          <a:xfrm>
            <a:off x="566604" y="6493238"/>
            <a:ext cx="111024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353" marR="0" lvl="1"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30" marR="0" lvl="2"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706" marR="0" lvl="3"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83" marR="0" lvl="4" indent="-228588"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060" marR="0" lvl="5"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236" marR="0" lvl="6"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413" marR="0" lvl="7"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590" marR="0" lvl="8" indent="-34288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cxnSp>
        <p:nvCxnSpPr>
          <p:cNvPr id="616" name="Shape 616"/>
          <p:cNvCxnSpPr/>
          <p:nvPr/>
        </p:nvCxnSpPr>
        <p:spPr>
          <a:xfrm>
            <a:off x="1734860" y="377826"/>
            <a:ext cx="10457200" cy="0"/>
          </a:xfrm>
          <a:prstGeom prst="straightConnector1">
            <a:avLst/>
          </a:prstGeom>
          <a:noFill/>
          <a:ln w="38100" cap="flat" cmpd="sng">
            <a:solidFill>
              <a:srgbClr val="0065A4"/>
            </a:solidFill>
            <a:prstDash val="solid"/>
            <a:miter lim="800000"/>
            <a:headEnd type="none" w="med" len="med"/>
            <a:tailEnd type="none" w="med" len="med"/>
          </a:ln>
        </p:spPr>
      </p:cxnSp>
      <p:pic>
        <p:nvPicPr>
          <p:cNvPr id="617" name="Shape 617"/>
          <p:cNvPicPr preferRelativeResize="0"/>
          <p:nvPr/>
        </p:nvPicPr>
        <p:blipFill rotWithShape="1">
          <a:blip r:embed="rId2">
            <a:alphaModFix/>
          </a:blip>
          <a:srcRect/>
          <a:stretch/>
        </p:blipFill>
        <p:spPr>
          <a:xfrm>
            <a:off x="653624" y="261705"/>
            <a:ext cx="948267" cy="232242"/>
          </a:xfrm>
          <a:prstGeom prst="rect">
            <a:avLst/>
          </a:prstGeom>
          <a:noFill/>
          <a:ln>
            <a:noFill/>
          </a:ln>
        </p:spPr>
      </p:pic>
      <p:cxnSp>
        <p:nvCxnSpPr>
          <p:cNvPr id="618" name="Shape 618"/>
          <p:cNvCxnSpPr/>
          <p:nvPr/>
        </p:nvCxnSpPr>
        <p:spPr>
          <a:xfrm>
            <a:off x="0" y="377826"/>
            <a:ext cx="49560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9130955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accent1"/>
        </a:solidFill>
        <a:effectLst/>
      </p:bgPr>
    </p:bg>
    <p:spTree>
      <p:nvGrpSpPr>
        <p:cNvPr id="1" name="Shape 8"/>
        <p:cNvGrpSpPr/>
        <p:nvPr/>
      </p:nvGrpSpPr>
      <p:grpSpPr>
        <a:xfrm>
          <a:off x="0" y="0"/>
          <a:ext cx="0" cy="0"/>
          <a:chOff x="0" y="0"/>
          <a:chExt cx="0" cy="0"/>
        </a:xfrm>
      </p:grpSpPr>
      <p:pic>
        <p:nvPicPr>
          <p:cNvPr id="9" name="Google Shape;9;p18" descr="A picture containing text&#10;&#10;Description automatically generated"/>
          <p:cNvPicPr preferRelativeResize="0"/>
          <p:nvPr/>
        </p:nvPicPr>
        <p:blipFill rotWithShape="1">
          <a:blip r:embed="rId2">
            <a:alphaModFix/>
          </a:blip>
          <a:srcRect/>
          <a:stretch/>
        </p:blipFill>
        <p:spPr>
          <a:xfrm>
            <a:off x="8214213" y="566445"/>
            <a:ext cx="3285067" cy="660400"/>
          </a:xfrm>
          <a:prstGeom prst="rect">
            <a:avLst/>
          </a:prstGeom>
          <a:noFill/>
          <a:ln>
            <a:noFill/>
          </a:ln>
        </p:spPr>
      </p:pic>
      <p:sp>
        <p:nvSpPr>
          <p:cNvPr id="10" name="Google Shape;10;p18"/>
          <p:cNvSpPr txBox="1">
            <a:spLocks noGrp="1"/>
          </p:cNvSpPr>
          <p:nvPr>
            <p:ph type="ctrTitle"/>
          </p:nvPr>
        </p:nvSpPr>
        <p:spPr>
          <a:xfrm>
            <a:off x="914400" y="3635123"/>
            <a:ext cx="10363200" cy="154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1" name="Google Shape;11;p18"/>
          <p:cNvSpPr txBox="1">
            <a:spLocks noGrp="1"/>
          </p:cNvSpPr>
          <p:nvPr>
            <p:ph type="subTitle" idx="1"/>
          </p:nvPr>
        </p:nvSpPr>
        <p:spPr>
          <a:xfrm>
            <a:off x="914400" y="5107537"/>
            <a:ext cx="10363200" cy="10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4000">
                <a:solidFill>
                  <a:schemeClr val="lt1"/>
                </a:solidFill>
              </a:defRPr>
            </a:lvl2pPr>
            <a:lvl3pPr lvl="2" algn="l">
              <a:lnSpc>
                <a:spcPct val="100000"/>
              </a:lnSpc>
              <a:spcBef>
                <a:spcPts val="0"/>
              </a:spcBef>
              <a:spcAft>
                <a:spcPts val="0"/>
              </a:spcAft>
              <a:buClr>
                <a:schemeClr val="lt1"/>
              </a:buClr>
              <a:buSzPts val="3000"/>
              <a:buNone/>
              <a:defRPr sz="4000">
                <a:solidFill>
                  <a:schemeClr val="lt1"/>
                </a:solidFill>
              </a:defRPr>
            </a:lvl3pPr>
            <a:lvl4pPr lvl="3" algn="l">
              <a:lnSpc>
                <a:spcPct val="100000"/>
              </a:lnSpc>
              <a:spcBef>
                <a:spcPts val="0"/>
              </a:spcBef>
              <a:spcAft>
                <a:spcPts val="0"/>
              </a:spcAft>
              <a:buClr>
                <a:schemeClr val="lt1"/>
              </a:buClr>
              <a:buSzPts val="3000"/>
              <a:buNone/>
              <a:defRPr sz="4000">
                <a:solidFill>
                  <a:schemeClr val="lt1"/>
                </a:solidFill>
              </a:defRPr>
            </a:lvl4pPr>
            <a:lvl5pPr lvl="4" algn="l">
              <a:lnSpc>
                <a:spcPct val="100000"/>
              </a:lnSpc>
              <a:spcBef>
                <a:spcPts val="0"/>
              </a:spcBef>
              <a:spcAft>
                <a:spcPts val="0"/>
              </a:spcAft>
              <a:buClr>
                <a:schemeClr val="lt1"/>
              </a:buClr>
              <a:buSzPts val="3000"/>
              <a:buNone/>
              <a:defRPr sz="4000">
                <a:solidFill>
                  <a:schemeClr val="lt1"/>
                </a:solidFill>
              </a:defRPr>
            </a:lvl5pPr>
            <a:lvl6pPr lvl="5" algn="l">
              <a:lnSpc>
                <a:spcPct val="100000"/>
              </a:lnSpc>
              <a:spcBef>
                <a:spcPts val="0"/>
              </a:spcBef>
              <a:spcAft>
                <a:spcPts val="0"/>
              </a:spcAft>
              <a:buClr>
                <a:schemeClr val="lt1"/>
              </a:buClr>
              <a:buSzPts val="3000"/>
              <a:buNone/>
              <a:defRPr sz="4000">
                <a:solidFill>
                  <a:schemeClr val="lt1"/>
                </a:solidFill>
              </a:defRPr>
            </a:lvl6pPr>
            <a:lvl7pPr lvl="6" algn="l">
              <a:lnSpc>
                <a:spcPct val="100000"/>
              </a:lnSpc>
              <a:spcBef>
                <a:spcPts val="0"/>
              </a:spcBef>
              <a:spcAft>
                <a:spcPts val="0"/>
              </a:spcAft>
              <a:buClr>
                <a:schemeClr val="lt1"/>
              </a:buClr>
              <a:buSzPts val="3000"/>
              <a:buNone/>
              <a:defRPr sz="4000">
                <a:solidFill>
                  <a:schemeClr val="lt1"/>
                </a:solidFill>
              </a:defRPr>
            </a:lvl7pPr>
            <a:lvl8pPr lvl="7" algn="l">
              <a:lnSpc>
                <a:spcPct val="100000"/>
              </a:lnSpc>
              <a:spcBef>
                <a:spcPts val="0"/>
              </a:spcBef>
              <a:spcAft>
                <a:spcPts val="0"/>
              </a:spcAft>
              <a:buClr>
                <a:schemeClr val="lt1"/>
              </a:buClr>
              <a:buSzPts val="3000"/>
              <a:buNone/>
              <a:defRPr sz="4000">
                <a:solidFill>
                  <a:schemeClr val="lt1"/>
                </a:solidFill>
              </a:defRPr>
            </a:lvl8pPr>
            <a:lvl9pPr lvl="8" algn="l">
              <a:lnSpc>
                <a:spcPct val="100000"/>
              </a:lnSpc>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30547443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
        <p:cNvGrpSpPr/>
        <p:nvPr/>
      </p:nvGrpSpPr>
      <p:grpSpPr>
        <a:xfrm>
          <a:off x="0" y="0"/>
          <a:ext cx="0" cy="0"/>
          <a:chOff x="0" y="0"/>
          <a:chExt cx="0" cy="0"/>
        </a:xfrm>
      </p:grpSpPr>
      <p:sp>
        <p:nvSpPr>
          <p:cNvPr id="13" name="Google Shape;13;p19"/>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4" name="Google Shape;14;p19"/>
          <p:cNvSpPr txBox="1">
            <a:spLocks noGrp="1"/>
          </p:cNvSpPr>
          <p:nvPr>
            <p:ph type="body" idx="1"/>
          </p:nvPr>
        </p:nvSpPr>
        <p:spPr>
          <a:xfrm>
            <a:off x="859245" y="2103867"/>
            <a:ext cx="10418799" cy="40368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800"/>
              </a:spcBef>
              <a:spcAft>
                <a:spcPts val="0"/>
              </a:spcAft>
              <a:buSzPts val="1800"/>
              <a:buChar char="●"/>
              <a:defRPr/>
            </a:lvl1pPr>
            <a:lvl2pPr marL="1219170" lvl="1" indent="-457189" algn="l">
              <a:lnSpc>
                <a:spcPct val="100000"/>
              </a:lnSpc>
              <a:spcBef>
                <a:spcPts val="0"/>
              </a:spcBef>
              <a:spcAft>
                <a:spcPts val="0"/>
              </a:spcAft>
              <a:buSzPts val="1800"/>
              <a:buChar char="○"/>
              <a:defRPr/>
            </a:lvl2pPr>
            <a:lvl3pPr marL="1828754" lvl="2" indent="-457189" algn="l">
              <a:lnSpc>
                <a:spcPct val="100000"/>
              </a:lnSpc>
              <a:spcBef>
                <a:spcPts val="0"/>
              </a:spcBef>
              <a:spcAft>
                <a:spcPts val="0"/>
              </a:spcAft>
              <a:buSzPts val="1800"/>
              <a:buChar char="■"/>
              <a:defRPr/>
            </a:lvl3pPr>
            <a:lvl4pPr marL="2438339" lvl="3" indent="-457189" algn="l">
              <a:lnSpc>
                <a:spcPct val="100000"/>
              </a:lnSpc>
              <a:spcBef>
                <a:spcPts val="0"/>
              </a:spcBef>
              <a:spcAft>
                <a:spcPts val="0"/>
              </a:spcAft>
              <a:buSzPts val="1800"/>
              <a:buChar char="●"/>
              <a:defRPr/>
            </a:lvl4pPr>
            <a:lvl5pPr marL="3047924" lvl="4" indent="-457189" algn="l">
              <a:lnSpc>
                <a:spcPct val="100000"/>
              </a:lnSpc>
              <a:spcBef>
                <a:spcPts val="0"/>
              </a:spcBef>
              <a:spcAft>
                <a:spcPts val="0"/>
              </a:spcAft>
              <a:buSzPts val="1800"/>
              <a:buChar char="○"/>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pic>
        <p:nvPicPr>
          <p:cNvPr id="15" name="Google Shape;15;p19"/>
          <p:cNvPicPr preferRelativeResize="0"/>
          <p:nvPr/>
        </p:nvPicPr>
        <p:blipFill rotWithShape="1">
          <a:blip r:embed="rId2">
            <a:alphaModFix/>
          </a:blip>
          <a:srcRect/>
          <a:stretch/>
        </p:blipFill>
        <p:spPr>
          <a:xfrm>
            <a:off x="10740573" y="6203401"/>
            <a:ext cx="1166705" cy="414145"/>
          </a:xfrm>
          <a:prstGeom prst="rect">
            <a:avLst/>
          </a:prstGeom>
          <a:noFill/>
          <a:ln>
            <a:noFill/>
          </a:ln>
        </p:spPr>
      </p:pic>
    </p:spTree>
    <p:extLst>
      <p:ext uri="{BB962C8B-B14F-4D97-AF65-F5344CB8AC3E}">
        <p14:creationId xmlns:p14="http://schemas.microsoft.com/office/powerpoint/2010/main" val="28129749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6"/>
        <p:cNvGrpSpPr/>
        <p:nvPr/>
      </p:nvGrpSpPr>
      <p:grpSpPr>
        <a:xfrm>
          <a:off x="0" y="0"/>
          <a:ext cx="0" cy="0"/>
          <a:chOff x="0" y="0"/>
          <a:chExt cx="0" cy="0"/>
        </a:xfrm>
      </p:grpSpPr>
      <p:sp>
        <p:nvSpPr>
          <p:cNvPr id="17" name="Google Shape;17;p20"/>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8" name="Google Shape;18;p20"/>
          <p:cNvSpPr txBox="1">
            <a:spLocks noGrp="1"/>
          </p:cNvSpPr>
          <p:nvPr>
            <p:ph type="body" idx="1"/>
          </p:nvPr>
        </p:nvSpPr>
        <p:spPr>
          <a:xfrm>
            <a:off x="872967" y="2103871"/>
            <a:ext cx="5080767" cy="40368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800"/>
              </a:spcBef>
              <a:spcAft>
                <a:spcPts val="0"/>
              </a:spcAft>
              <a:buSzPts val="1800"/>
              <a:buChar char="●"/>
              <a:defRPr/>
            </a:lvl1pPr>
            <a:lvl2pPr marL="1219170" lvl="1" indent="-457189" algn="l">
              <a:lnSpc>
                <a:spcPct val="100000"/>
              </a:lnSpc>
              <a:spcBef>
                <a:spcPts val="0"/>
              </a:spcBef>
              <a:spcAft>
                <a:spcPts val="0"/>
              </a:spcAft>
              <a:buSzPts val="1800"/>
              <a:buChar char="○"/>
              <a:defRPr/>
            </a:lvl2pPr>
            <a:lvl3pPr marL="1828754" lvl="2" indent="-457189" algn="l">
              <a:lnSpc>
                <a:spcPct val="100000"/>
              </a:lnSpc>
              <a:spcBef>
                <a:spcPts val="0"/>
              </a:spcBef>
              <a:spcAft>
                <a:spcPts val="0"/>
              </a:spcAft>
              <a:buSzPts val="1800"/>
              <a:buChar char="■"/>
              <a:defRPr/>
            </a:lvl3pPr>
            <a:lvl4pPr marL="2438339" lvl="3" indent="-457189" algn="l">
              <a:lnSpc>
                <a:spcPct val="100000"/>
              </a:lnSpc>
              <a:spcBef>
                <a:spcPts val="0"/>
              </a:spcBef>
              <a:spcAft>
                <a:spcPts val="0"/>
              </a:spcAft>
              <a:buSzPts val="1800"/>
              <a:buChar char="●"/>
              <a:defRPr/>
            </a:lvl4pPr>
            <a:lvl5pPr marL="3047924" lvl="4" indent="-457189" algn="l">
              <a:lnSpc>
                <a:spcPct val="100000"/>
              </a:lnSpc>
              <a:spcBef>
                <a:spcPts val="0"/>
              </a:spcBef>
              <a:spcAft>
                <a:spcPts val="0"/>
              </a:spcAft>
              <a:buSzPts val="1800"/>
              <a:buChar char="○"/>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sp>
        <p:nvSpPr>
          <p:cNvPr id="19" name="Google Shape;19;p20"/>
          <p:cNvSpPr txBox="1">
            <a:spLocks noGrp="1"/>
          </p:cNvSpPr>
          <p:nvPr>
            <p:ph type="body" idx="2"/>
          </p:nvPr>
        </p:nvSpPr>
        <p:spPr>
          <a:xfrm>
            <a:off x="6238250" y="2103871"/>
            <a:ext cx="5053517" cy="40368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800"/>
              </a:spcBef>
              <a:spcAft>
                <a:spcPts val="0"/>
              </a:spcAft>
              <a:buSzPts val="1800"/>
              <a:buChar char="●"/>
              <a:defRPr/>
            </a:lvl1pPr>
            <a:lvl2pPr marL="1219170" lvl="1" indent="-457189" algn="l">
              <a:lnSpc>
                <a:spcPct val="100000"/>
              </a:lnSpc>
              <a:spcBef>
                <a:spcPts val="0"/>
              </a:spcBef>
              <a:spcAft>
                <a:spcPts val="0"/>
              </a:spcAft>
              <a:buSzPts val="1800"/>
              <a:buChar char="○"/>
              <a:defRPr/>
            </a:lvl2pPr>
            <a:lvl3pPr marL="1828754" lvl="2" indent="-457189" algn="l">
              <a:lnSpc>
                <a:spcPct val="100000"/>
              </a:lnSpc>
              <a:spcBef>
                <a:spcPts val="0"/>
              </a:spcBef>
              <a:spcAft>
                <a:spcPts val="0"/>
              </a:spcAft>
              <a:buSzPts val="1800"/>
              <a:buChar char="■"/>
              <a:defRPr/>
            </a:lvl3pPr>
            <a:lvl4pPr marL="2438339" lvl="3" indent="-457189" algn="l">
              <a:lnSpc>
                <a:spcPct val="100000"/>
              </a:lnSpc>
              <a:spcBef>
                <a:spcPts val="0"/>
              </a:spcBef>
              <a:spcAft>
                <a:spcPts val="0"/>
              </a:spcAft>
              <a:buSzPts val="1800"/>
              <a:buChar char="●"/>
              <a:defRPr/>
            </a:lvl4pPr>
            <a:lvl5pPr marL="3047924" lvl="4" indent="-457189" algn="l">
              <a:lnSpc>
                <a:spcPct val="100000"/>
              </a:lnSpc>
              <a:spcBef>
                <a:spcPts val="0"/>
              </a:spcBef>
              <a:spcAft>
                <a:spcPts val="0"/>
              </a:spcAft>
              <a:buSzPts val="1800"/>
              <a:buChar char="○"/>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pic>
        <p:nvPicPr>
          <p:cNvPr id="20" name="Google Shape;20;p20"/>
          <p:cNvPicPr preferRelativeResize="0"/>
          <p:nvPr/>
        </p:nvPicPr>
        <p:blipFill rotWithShape="1">
          <a:blip r:embed="rId2">
            <a:alphaModFix/>
          </a:blip>
          <a:srcRect/>
          <a:stretch/>
        </p:blipFill>
        <p:spPr>
          <a:xfrm>
            <a:off x="10740573" y="6203401"/>
            <a:ext cx="1166705" cy="414145"/>
          </a:xfrm>
          <a:prstGeom prst="rect">
            <a:avLst/>
          </a:prstGeom>
          <a:noFill/>
          <a:ln>
            <a:noFill/>
          </a:ln>
        </p:spPr>
      </p:pic>
    </p:spTree>
    <p:extLst>
      <p:ext uri="{BB962C8B-B14F-4D97-AF65-F5344CB8AC3E}">
        <p14:creationId xmlns:p14="http://schemas.microsoft.com/office/powerpoint/2010/main" val="4219506168"/>
      </p:ext>
    </p:extLst>
  </p:cSld>
  <p:clrMapOvr>
    <a:masterClrMapping/>
  </p:clrMapOvr>
  <p:extLst mod="1">
    <p:ext uri="{DCECCB84-F9BA-43D5-87BE-67443E8EF086}">
      <p15:sldGuideLst xmlns:p15="http://schemas.microsoft.com/office/powerpoint/2012/main">
        <p15:guide id="1" orient="horz" pos="1080">
          <p15:clr>
            <a:srgbClr val="FA7B17"/>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23" name="Google Shape;23;p21"/>
          <p:cNvSpPr txBox="1">
            <a:spLocks noGrp="1"/>
          </p:cNvSpPr>
          <p:nvPr>
            <p:ph type="body" idx="1"/>
          </p:nvPr>
        </p:nvSpPr>
        <p:spPr>
          <a:xfrm>
            <a:off x="872967" y="2142600"/>
            <a:ext cx="3109600" cy="38920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800"/>
              </a:spcBef>
              <a:spcAft>
                <a:spcPts val="0"/>
              </a:spcAft>
              <a:buSzPts val="1400"/>
              <a:buChar char="●"/>
              <a:defRPr sz="1867"/>
            </a:lvl1pPr>
            <a:lvl2pPr marL="1219170" lvl="1" indent="-423323" algn="l">
              <a:lnSpc>
                <a:spcPct val="100000"/>
              </a:lnSpc>
              <a:spcBef>
                <a:spcPts val="0"/>
              </a:spcBef>
              <a:spcAft>
                <a:spcPts val="0"/>
              </a:spcAft>
              <a:buSzPts val="1400"/>
              <a:buChar char="○"/>
              <a:defRPr sz="1867"/>
            </a:lvl2pPr>
            <a:lvl3pPr marL="1828754" lvl="2" indent="-423323" algn="l">
              <a:lnSpc>
                <a:spcPct val="100000"/>
              </a:lnSpc>
              <a:spcBef>
                <a:spcPts val="0"/>
              </a:spcBef>
              <a:spcAft>
                <a:spcPts val="0"/>
              </a:spcAft>
              <a:buSzPts val="1400"/>
              <a:buChar char="■"/>
              <a:defRPr sz="1867"/>
            </a:lvl3pPr>
            <a:lvl4pPr marL="2438339" lvl="3" indent="-423323" algn="l">
              <a:lnSpc>
                <a:spcPct val="100000"/>
              </a:lnSpc>
              <a:spcBef>
                <a:spcPts val="0"/>
              </a:spcBef>
              <a:spcAft>
                <a:spcPts val="0"/>
              </a:spcAft>
              <a:buSzPts val="1400"/>
              <a:buChar char="●"/>
              <a:defRPr sz="1867"/>
            </a:lvl4pPr>
            <a:lvl5pPr marL="3047924" lvl="4" indent="-423323" algn="l">
              <a:lnSpc>
                <a:spcPct val="100000"/>
              </a:lnSpc>
              <a:spcBef>
                <a:spcPts val="0"/>
              </a:spcBef>
              <a:spcAft>
                <a:spcPts val="0"/>
              </a:spcAft>
              <a:buSzPts val="1400"/>
              <a:buChar char="○"/>
              <a:defRPr sz="1867"/>
            </a:lvl5pPr>
            <a:lvl6pPr marL="3657509" lvl="5" indent="-423323" algn="l">
              <a:lnSpc>
                <a:spcPct val="100000"/>
              </a:lnSpc>
              <a:spcBef>
                <a:spcPts val="0"/>
              </a:spcBef>
              <a:spcAft>
                <a:spcPts val="0"/>
              </a:spcAft>
              <a:buSzPts val="1400"/>
              <a:buChar char="■"/>
              <a:defRPr sz="1867"/>
            </a:lvl6pPr>
            <a:lvl7pPr marL="4267093" lvl="6" indent="-423323" algn="l">
              <a:lnSpc>
                <a:spcPct val="100000"/>
              </a:lnSpc>
              <a:spcBef>
                <a:spcPts val="0"/>
              </a:spcBef>
              <a:spcAft>
                <a:spcPts val="0"/>
              </a:spcAft>
              <a:buSzPts val="1400"/>
              <a:buChar char="●"/>
              <a:defRPr sz="1867"/>
            </a:lvl7pPr>
            <a:lvl8pPr marL="4876678" lvl="7" indent="-423323" algn="l">
              <a:lnSpc>
                <a:spcPct val="100000"/>
              </a:lnSpc>
              <a:spcBef>
                <a:spcPts val="0"/>
              </a:spcBef>
              <a:spcAft>
                <a:spcPts val="0"/>
              </a:spcAft>
              <a:buSzPts val="1400"/>
              <a:buChar char="○"/>
              <a:defRPr sz="1867"/>
            </a:lvl8pPr>
            <a:lvl9pPr marL="5486263" lvl="8" indent="-423323" algn="l">
              <a:lnSpc>
                <a:spcPct val="100000"/>
              </a:lnSpc>
              <a:spcBef>
                <a:spcPts val="0"/>
              </a:spcBef>
              <a:spcAft>
                <a:spcPts val="0"/>
              </a:spcAft>
              <a:buSzPts val="1400"/>
              <a:buChar char="■"/>
              <a:defRPr sz="1867"/>
            </a:lvl9pPr>
          </a:lstStyle>
          <a:p>
            <a:endParaRPr/>
          </a:p>
        </p:txBody>
      </p:sp>
      <p:sp>
        <p:nvSpPr>
          <p:cNvPr id="24" name="Google Shape;24;p21"/>
          <p:cNvSpPr txBox="1">
            <a:spLocks noGrp="1"/>
          </p:cNvSpPr>
          <p:nvPr>
            <p:ph type="body" idx="2"/>
          </p:nvPr>
        </p:nvSpPr>
        <p:spPr>
          <a:xfrm>
            <a:off x="4516061" y="2142600"/>
            <a:ext cx="3109600" cy="38920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800"/>
              </a:spcBef>
              <a:spcAft>
                <a:spcPts val="0"/>
              </a:spcAft>
              <a:buSzPts val="1400"/>
              <a:buChar char="●"/>
              <a:defRPr sz="1867"/>
            </a:lvl1pPr>
            <a:lvl2pPr marL="1219170" lvl="1" indent="-423323" algn="l">
              <a:lnSpc>
                <a:spcPct val="100000"/>
              </a:lnSpc>
              <a:spcBef>
                <a:spcPts val="0"/>
              </a:spcBef>
              <a:spcAft>
                <a:spcPts val="0"/>
              </a:spcAft>
              <a:buSzPts val="1400"/>
              <a:buChar char="○"/>
              <a:defRPr sz="1867"/>
            </a:lvl2pPr>
            <a:lvl3pPr marL="1828754" lvl="2" indent="-423323" algn="l">
              <a:lnSpc>
                <a:spcPct val="100000"/>
              </a:lnSpc>
              <a:spcBef>
                <a:spcPts val="0"/>
              </a:spcBef>
              <a:spcAft>
                <a:spcPts val="0"/>
              </a:spcAft>
              <a:buSzPts val="1400"/>
              <a:buChar char="■"/>
              <a:defRPr sz="1867"/>
            </a:lvl3pPr>
            <a:lvl4pPr marL="2438339" lvl="3" indent="-423323" algn="l">
              <a:lnSpc>
                <a:spcPct val="100000"/>
              </a:lnSpc>
              <a:spcBef>
                <a:spcPts val="0"/>
              </a:spcBef>
              <a:spcAft>
                <a:spcPts val="0"/>
              </a:spcAft>
              <a:buSzPts val="1400"/>
              <a:buChar char="●"/>
              <a:defRPr sz="1867"/>
            </a:lvl4pPr>
            <a:lvl5pPr marL="3047924" lvl="4" indent="-423323" algn="l">
              <a:lnSpc>
                <a:spcPct val="100000"/>
              </a:lnSpc>
              <a:spcBef>
                <a:spcPts val="0"/>
              </a:spcBef>
              <a:spcAft>
                <a:spcPts val="0"/>
              </a:spcAft>
              <a:buSzPts val="1400"/>
              <a:buChar char="○"/>
              <a:defRPr sz="1867"/>
            </a:lvl5pPr>
            <a:lvl6pPr marL="3657509" lvl="5" indent="-423323" algn="l">
              <a:lnSpc>
                <a:spcPct val="100000"/>
              </a:lnSpc>
              <a:spcBef>
                <a:spcPts val="0"/>
              </a:spcBef>
              <a:spcAft>
                <a:spcPts val="0"/>
              </a:spcAft>
              <a:buSzPts val="1400"/>
              <a:buChar char="■"/>
              <a:defRPr sz="1867"/>
            </a:lvl6pPr>
            <a:lvl7pPr marL="4267093" lvl="6" indent="-423323" algn="l">
              <a:lnSpc>
                <a:spcPct val="100000"/>
              </a:lnSpc>
              <a:spcBef>
                <a:spcPts val="0"/>
              </a:spcBef>
              <a:spcAft>
                <a:spcPts val="0"/>
              </a:spcAft>
              <a:buSzPts val="1400"/>
              <a:buChar char="●"/>
              <a:defRPr sz="1867"/>
            </a:lvl7pPr>
            <a:lvl8pPr marL="4876678" lvl="7" indent="-423323" algn="l">
              <a:lnSpc>
                <a:spcPct val="100000"/>
              </a:lnSpc>
              <a:spcBef>
                <a:spcPts val="0"/>
              </a:spcBef>
              <a:spcAft>
                <a:spcPts val="0"/>
              </a:spcAft>
              <a:buSzPts val="1400"/>
              <a:buChar char="○"/>
              <a:defRPr sz="1867"/>
            </a:lvl8pPr>
            <a:lvl9pPr marL="5486263" lvl="8" indent="-423323" algn="l">
              <a:lnSpc>
                <a:spcPct val="100000"/>
              </a:lnSpc>
              <a:spcBef>
                <a:spcPts val="0"/>
              </a:spcBef>
              <a:spcAft>
                <a:spcPts val="0"/>
              </a:spcAft>
              <a:buSzPts val="1400"/>
              <a:buChar char="■"/>
              <a:defRPr sz="1867"/>
            </a:lvl9pPr>
          </a:lstStyle>
          <a:p>
            <a:endParaRPr/>
          </a:p>
        </p:txBody>
      </p:sp>
      <p:sp>
        <p:nvSpPr>
          <p:cNvPr id="25" name="Google Shape;25;p21"/>
          <p:cNvSpPr txBox="1">
            <a:spLocks noGrp="1"/>
          </p:cNvSpPr>
          <p:nvPr>
            <p:ph type="body" idx="3"/>
          </p:nvPr>
        </p:nvSpPr>
        <p:spPr>
          <a:xfrm>
            <a:off x="8182167" y="2142600"/>
            <a:ext cx="3109600" cy="38920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800"/>
              </a:spcBef>
              <a:spcAft>
                <a:spcPts val="0"/>
              </a:spcAft>
              <a:buSzPts val="1400"/>
              <a:buChar char="●"/>
              <a:defRPr sz="1867"/>
            </a:lvl1pPr>
            <a:lvl2pPr marL="1219170" lvl="1" indent="-423323" algn="l">
              <a:lnSpc>
                <a:spcPct val="100000"/>
              </a:lnSpc>
              <a:spcBef>
                <a:spcPts val="0"/>
              </a:spcBef>
              <a:spcAft>
                <a:spcPts val="0"/>
              </a:spcAft>
              <a:buSzPts val="1400"/>
              <a:buChar char="○"/>
              <a:defRPr sz="1867"/>
            </a:lvl2pPr>
            <a:lvl3pPr marL="1828754" lvl="2" indent="-423323" algn="l">
              <a:lnSpc>
                <a:spcPct val="100000"/>
              </a:lnSpc>
              <a:spcBef>
                <a:spcPts val="0"/>
              </a:spcBef>
              <a:spcAft>
                <a:spcPts val="0"/>
              </a:spcAft>
              <a:buSzPts val="1400"/>
              <a:buChar char="■"/>
              <a:defRPr sz="1867"/>
            </a:lvl3pPr>
            <a:lvl4pPr marL="2438339" lvl="3" indent="-423323" algn="l">
              <a:lnSpc>
                <a:spcPct val="100000"/>
              </a:lnSpc>
              <a:spcBef>
                <a:spcPts val="0"/>
              </a:spcBef>
              <a:spcAft>
                <a:spcPts val="0"/>
              </a:spcAft>
              <a:buSzPts val="1400"/>
              <a:buChar char="●"/>
              <a:defRPr sz="1867"/>
            </a:lvl4pPr>
            <a:lvl5pPr marL="3047924" lvl="4" indent="-423323" algn="l">
              <a:lnSpc>
                <a:spcPct val="100000"/>
              </a:lnSpc>
              <a:spcBef>
                <a:spcPts val="0"/>
              </a:spcBef>
              <a:spcAft>
                <a:spcPts val="0"/>
              </a:spcAft>
              <a:buSzPts val="1400"/>
              <a:buChar char="○"/>
              <a:defRPr sz="1867"/>
            </a:lvl5pPr>
            <a:lvl6pPr marL="3657509" lvl="5" indent="-423323" algn="l">
              <a:lnSpc>
                <a:spcPct val="100000"/>
              </a:lnSpc>
              <a:spcBef>
                <a:spcPts val="0"/>
              </a:spcBef>
              <a:spcAft>
                <a:spcPts val="0"/>
              </a:spcAft>
              <a:buSzPts val="1400"/>
              <a:buChar char="■"/>
              <a:defRPr sz="1867"/>
            </a:lvl6pPr>
            <a:lvl7pPr marL="4267093" lvl="6" indent="-423323" algn="l">
              <a:lnSpc>
                <a:spcPct val="100000"/>
              </a:lnSpc>
              <a:spcBef>
                <a:spcPts val="0"/>
              </a:spcBef>
              <a:spcAft>
                <a:spcPts val="0"/>
              </a:spcAft>
              <a:buSzPts val="1400"/>
              <a:buChar char="●"/>
              <a:defRPr sz="1867"/>
            </a:lvl7pPr>
            <a:lvl8pPr marL="4876678" lvl="7" indent="-423323" algn="l">
              <a:lnSpc>
                <a:spcPct val="100000"/>
              </a:lnSpc>
              <a:spcBef>
                <a:spcPts val="0"/>
              </a:spcBef>
              <a:spcAft>
                <a:spcPts val="0"/>
              </a:spcAft>
              <a:buSzPts val="1400"/>
              <a:buChar char="○"/>
              <a:defRPr sz="1867"/>
            </a:lvl8pPr>
            <a:lvl9pPr marL="5486263" lvl="8" indent="-423323" algn="l">
              <a:lnSpc>
                <a:spcPct val="100000"/>
              </a:lnSpc>
              <a:spcBef>
                <a:spcPts val="0"/>
              </a:spcBef>
              <a:spcAft>
                <a:spcPts val="0"/>
              </a:spcAft>
              <a:buSzPts val="1400"/>
              <a:buChar char="■"/>
              <a:defRPr sz="1867"/>
            </a:lvl9pPr>
          </a:lstStyle>
          <a:p>
            <a:endParaRPr/>
          </a:p>
        </p:txBody>
      </p:sp>
      <p:pic>
        <p:nvPicPr>
          <p:cNvPr id="26" name="Google Shape;26;p21"/>
          <p:cNvPicPr preferRelativeResize="0"/>
          <p:nvPr/>
        </p:nvPicPr>
        <p:blipFill rotWithShape="1">
          <a:blip r:embed="rId2">
            <a:alphaModFix/>
          </a:blip>
          <a:srcRect/>
          <a:stretch/>
        </p:blipFill>
        <p:spPr>
          <a:xfrm>
            <a:off x="10740573" y="6203401"/>
            <a:ext cx="1166705" cy="414145"/>
          </a:xfrm>
          <a:prstGeom prst="rect">
            <a:avLst/>
          </a:prstGeom>
          <a:noFill/>
          <a:ln>
            <a:noFill/>
          </a:ln>
        </p:spPr>
      </p:pic>
    </p:spTree>
    <p:extLst>
      <p:ext uri="{BB962C8B-B14F-4D97-AF65-F5344CB8AC3E}">
        <p14:creationId xmlns:p14="http://schemas.microsoft.com/office/powerpoint/2010/main" val="29300422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pic>
        <p:nvPicPr>
          <p:cNvPr id="29" name="Google Shape;29;p22"/>
          <p:cNvPicPr preferRelativeResize="0"/>
          <p:nvPr/>
        </p:nvPicPr>
        <p:blipFill rotWithShape="1">
          <a:blip r:embed="rId2">
            <a:alphaModFix/>
          </a:blip>
          <a:srcRect/>
          <a:stretch/>
        </p:blipFill>
        <p:spPr>
          <a:xfrm>
            <a:off x="10740573" y="6203401"/>
            <a:ext cx="1166705" cy="414145"/>
          </a:xfrm>
          <a:prstGeom prst="rect">
            <a:avLst/>
          </a:prstGeom>
          <a:noFill/>
          <a:ln>
            <a:noFill/>
          </a:ln>
        </p:spPr>
      </p:pic>
    </p:spTree>
    <p:extLst>
      <p:ext uri="{BB962C8B-B14F-4D97-AF65-F5344CB8AC3E}">
        <p14:creationId xmlns:p14="http://schemas.microsoft.com/office/powerpoint/2010/main" val="12224901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24"/>
          <p:cNvSpPr txBox="1">
            <a:spLocks noGrp="1"/>
          </p:cNvSpPr>
          <p:nvPr>
            <p:ph type="body" idx="1"/>
          </p:nvPr>
        </p:nvSpPr>
        <p:spPr>
          <a:xfrm>
            <a:off x="914401" y="3807885"/>
            <a:ext cx="8792633" cy="2637367"/>
          </a:xfrm>
          <a:prstGeom prst="rect">
            <a:avLst/>
          </a:prstGeom>
          <a:noFill/>
          <a:ln>
            <a:noFill/>
          </a:ln>
        </p:spPr>
        <p:txBody>
          <a:bodyPr spcFirstLastPara="1" wrap="square" lIns="0" tIns="91425" rIns="91425" bIns="91425" anchor="t" anchorCtr="0">
            <a:noAutofit/>
          </a:bodyPr>
          <a:lstStyle>
            <a:lvl1pPr marL="609585" lvl="0" indent="-304792" algn="l">
              <a:lnSpc>
                <a:spcPct val="100000"/>
              </a:lnSpc>
              <a:spcBef>
                <a:spcPts val="800"/>
              </a:spcBef>
              <a:spcAft>
                <a:spcPts val="0"/>
              </a:spcAft>
              <a:buSzPts val="1800"/>
              <a:buNone/>
              <a:defRPr/>
            </a:lvl1pPr>
            <a:lvl2pPr marL="1219170" lvl="1" indent="-304792" algn="l">
              <a:lnSpc>
                <a:spcPct val="100000"/>
              </a:lnSpc>
              <a:spcBef>
                <a:spcPts val="0"/>
              </a:spcBef>
              <a:spcAft>
                <a:spcPts val="0"/>
              </a:spcAft>
              <a:buSzPts val="1800"/>
              <a:buNone/>
              <a:defRPr/>
            </a:lvl2pPr>
            <a:lvl3pPr marL="1828754" lvl="2" indent="-304792" algn="l">
              <a:lnSpc>
                <a:spcPct val="100000"/>
              </a:lnSpc>
              <a:spcBef>
                <a:spcPts val="0"/>
              </a:spcBef>
              <a:spcAft>
                <a:spcPts val="0"/>
              </a:spcAft>
              <a:buSzPts val="1800"/>
              <a:buNone/>
              <a:defRPr/>
            </a:lvl3pPr>
            <a:lvl4pPr marL="2438339" lvl="3" indent="-304792" algn="l">
              <a:lnSpc>
                <a:spcPct val="100000"/>
              </a:lnSpc>
              <a:spcBef>
                <a:spcPts val="0"/>
              </a:spcBef>
              <a:spcAft>
                <a:spcPts val="0"/>
              </a:spcAft>
              <a:buSzPts val="1800"/>
              <a:buNone/>
              <a:defRPr/>
            </a:lvl4pPr>
            <a:lvl5pPr marL="3047924" lvl="4" indent="-304792" algn="l">
              <a:lnSpc>
                <a:spcPct val="100000"/>
              </a:lnSpc>
              <a:spcBef>
                <a:spcPts val="0"/>
              </a:spcBef>
              <a:spcAft>
                <a:spcPts val="0"/>
              </a:spcAft>
              <a:buSzPts val="1800"/>
              <a:buNone/>
              <a:defRPr/>
            </a:lvl5pPr>
            <a:lvl6pPr marL="3657509" lvl="5" indent="-457189" algn="l">
              <a:lnSpc>
                <a:spcPct val="100000"/>
              </a:lnSpc>
              <a:spcBef>
                <a:spcPts val="0"/>
              </a:spcBef>
              <a:spcAft>
                <a:spcPts val="0"/>
              </a:spcAft>
              <a:buSzPts val="1800"/>
              <a:buChar char="■"/>
              <a:defRPr/>
            </a:lvl6pPr>
            <a:lvl7pPr marL="4267093" lvl="6" indent="-457189" algn="l">
              <a:lnSpc>
                <a:spcPct val="100000"/>
              </a:lnSpc>
              <a:spcBef>
                <a:spcPts val="0"/>
              </a:spcBef>
              <a:spcAft>
                <a:spcPts val="0"/>
              </a:spcAft>
              <a:buSzPts val="1800"/>
              <a:buChar char="●"/>
              <a:defRPr/>
            </a:lvl7pPr>
            <a:lvl8pPr marL="4876678" lvl="7" indent="-457189" algn="l">
              <a:lnSpc>
                <a:spcPct val="100000"/>
              </a:lnSpc>
              <a:spcBef>
                <a:spcPts val="0"/>
              </a:spcBef>
              <a:spcAft>
                <a:spcPts val="0"/>
              </a:spcAft>
              <a:buSzPts val="1800"/>
              <a:buChar char="○"/>
              <a:defRPr/>
            </a:lvl8pPr>
            <a:lvl9pPr marL="5486263" lvl="8" indent="-457189" algn="l">
              <a:lnSpc>
                <a:spcPct val="100000"/>
              </a:lnSpc>
              <a:spcBef>
                <a:spcPts val="0"/>
              </a:spcBef>
              <a:spcAft>
                <a:spcPts val="0"/>
              </a:spcAft>
              <a:buSzPts val="1800"/>
              <a:buChar char="■"/>
              <a:defRPr/>
            </a:lvl9pPr>
          </a:lstStyle>
          <a:p>
            <a:endParaRPr/>
          </a:p>
        </p:txBody>
      </p:sp>
      <p:pic>
        <p:nvPicPr>
          <p:cNvPr id="36" name="Google Shape;36;p24"/>
          <p:cNvPicPr preferRelativeResize="0"/>
          <p:nvPr/>
        </p:nvPicPr>
        <p:blipFill rotWithShape="1">
          <a:blip r:embed="rId3">
            <a:alphaModFix/>
          </a:blip>
          <a:srcRect/>
          <a:stretch/>
        </p:blipFill>
        <p:spPr>
          <a:xfrm>
            <a:off x="10740573" y="6203401"/>
            <a:ext cx="1166705" cy="414145"/>
          </a:xfrm>
          <a:prstGeom prst="rect">
            <a:avLst/>
          </a:prstGeom>
          <a:noFill/>
          <a:ln>
            <a:noFill/>
          </a:ln>
        </p:spPr>
      </p:pic>
      <p:sp>
        <p:nvSpPr>
          <p:cNvPr id="37" name="Google Shape;37;p24"/>
          <p:cNvSpPr txBox="1">
            <a:spLocks noGrp="1"/>
          </p:cNvSpPr>
          <p:nvPr>
            <p:ph type="ctrTitle"/>
          </p:nvPr>
        </p:nvSpPr>
        <p:spPr>
          <a:xfrm>
            <a:off x="914400" y="2009533"/>
            <a:ext cx="8791600" cy="1546400"/>
          </a:xfrm>
          <a:prstGeom prst="rect">
            <a:avLst/>
          </a:prstGeom>
          <a:noFill/>
          <a:ln>
            <a:noFill/>
          </a:ln>
        </p:spPr>
        <p:txBody>
          <a:bodyPr spcFirstLastPara="1" wrap="square" lIns="0"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Tree>
    <p:extLst>
      <p:ext uri="{BB962C8B-B14F-4D97-AF65-F5344CB8AC3E}">
        <p14:creationId xmlns:p14="http://schemas.microsoft.com/office/powerpoint/2010/main" val="16359814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38"/>
        <p:cNvGrpSpPr/>
        <p:nvPr/>
      </p:nvGrpSpPr>
      <p:grpSpPr>
        <a:xfrm>
          <a:off x="0" y="0"/>
          <a:ext cx="0" cy="0"/>
          <a:chOff x="0" y="0"/>
          <a:chExt cx="0" cy="0"/>
        </a:xfrm>
      </p:grpSpPr>
      <p:sp>
        <p:nvSpPr>
          <p:cNvPr id="39" name="Google Shape;39;p25"/>
          <p:cNvSpPr txBox="1">
            <a:spLocks noGrp="1"/>
          </p:cNvSpPr>
          <p:nvPr>
            <p:ph type="ctrTitle"/>
          </p:nvPr>
        </p:nvSpPr>
        <p:spPr>
          <a:xfrm>
            <a:off x="914400" y="3635123"/>
            <a:ext cx="10363200" cy="1546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0" name="Google Shape;40;p25"/>
          <p:cNvSpPr txBox="1">
            <a:spLocks noGrp="1"/>
          </p:cNvSpPr>
          <p:nvPr>
            <p:ph type="subTitle" idx="1"/>
          </p:nvPr>
        </p:nvSpPr>
        <p:spPr>
          <a:xfrm>
            <a:off x="914400" y="5107537"/>
            <a:ext cx="10363200" cy="1046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4000">
                <a:solidFill>
                  <a:schemeClr val="lt1"/>
                </a:solidFill>
              </a:defRPr>
            </a:lvl2pPr>
            <a:lvl3pPr lvl="2" algn="l">
              <a:lnSpc>
                <a:spcPct val="100000"/>
              </a:lnSpc>
              <a:spcBef>
                <a:spcPts val="0"/>
              </a:spcBef>
              <a:spcAft>
                <a:spcPts val="0"/>
              </a:spcAft>
              <a:buClr>
                <a:schemeClr val="lt1"/>
              </a:buClr>
              <a:buSzPts val="3000"/>
              <a:buNone/>
              <a:defRPr sz="4000">
                <a:solidFill>
                  <a:schemeClr val="lt1"/>
                </a:solidFill>
              </a:defRPr>
            </a:lvl3pPr>
            <a:lvl4pPr lvl="3" algn="l">
              <a:lnSpc>
                <a:spcPct val="100000"/>
              </a:lnSpc>
              <a:spcBef>
                <a:spcPts val="0"/>
              </a:spcBef>
              <a:spcAft>
                <a:spcPts val="0"/>
              </a:spcAft>
              <a:buClr>
                <a:schemeClr val="lt1"/>
              </a:buClr>
              <a:buSzPts val="3000"/>
              <a:buNone/>
              <a:defRPr sz="4000">
                <a:solidFill>
                  <a:schemeClr val="lt1"/>
                </a:solidFill>
              </a:defRPr>
            </a:lvl4pPr>
            <a:lvl5pPr lvl="4" algn="l">
              <a:lnSpc>
                <a:spcPct val="100000"/>
              </a:lnSpc>
              <a:spcBef>
                <a:spcPts val="0"/>
              </a:spcBef>
              <a:spcAft>
                <a:spcPts val="0"/>
              </a:spcAft>
              <a:buClr>
                <a:schemeClr val="lt1"/>
              </a:buClr>
              <a:buSzPts val="3000"/>
              <a:buNone/>
              <a:defRPr sz="4000">
                <a:solidFill>
                  <a:schemeClr val="lt1"/>
                </a:solidFill>
              </a:defRPr>
            </a:lvl5pPr>
            <a:lvl6pPr lvl="5" algn="l">
              <a:lnSpc>
                <a:spcPct val="100000"/>
              </a:lnSpc>
              <a:spcBef>
                <a:spcPts val="0"/>
              </a:spcBef>
              <a:spcAft>
                <a:spcPts val="0"/>
              </a:spcAft>
              <a:buClr>
                <a:schemeClr val="lt1"/>
              </a:buClr>
              <a:buSzPts val="3000"/>
              <a:buNone/>
              <a:defRPr sz="4000">
                <a:solidFill>
                  <a:schemeClr val="lt1"/>
                </a:solidFill>
              </a:defRPr>
            </a:lvl6pPr>
            <a:lvl7pPr lvl="6" algn="l">
              <a:lnSpc>
                <a:spcPct val="100000"/>
              </a:lnSpc>
              <a:spcBef>
                <a:spcPts val="0"/>
              </a:spcBef>
              <a:spcAft>
                <a:spcPts val="0"/>
              </a:spcAft>
              <a:buClr>
                <a:schemeClr val="lt1"/>
              </a:buClr>
              <a:buSzPts val="3000"/>
              <a:buNone/>
              <a:defRPr sz="4000">
                <a:solidFill>
                  <a:schemeClr val="lt1"/>
                </a:solidFill>
              </a:defRPr>
            </a:lvl7pPr>
            <a:lvl8pPr lvl="7" algn="l">
              <a:lnSpc>
                <a:spcPct val="100000"/>
              </a:lnSpc>
              <a:spcBef>
                <a:spcPts val="0"/>
              </a:spcBef>
              <a:spcAft>
                <a:spcPts val="0"/>
              </a:spcAft>
              <a:buClr>
                <a:schemeClr val="lt1"/>
              </a:buClr>
              <a:buSzPts val="3000"/>
              <a:buNone/>
              <a:defRPr sz="4000">
                <a:solidFill>
                  <a:schemeClr val="lt1"/>
                </a:solidFill>
              </a:defRPr>
            </a:lvl8pPr>
            <a:lvl9pPr lvl="8" algn="l">
              <a:lnSpc>
                <a:spcPct val="100000"/>
              </a:lnSpc>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11861624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41"/>
        <p:cNvGrpSpPr/>
        <p:nvPr/>
      </p:nvGrpSpPr>
      <p:grpSpPr>
        <a:xfrm>
          <a:off x="0" y="0"/>
          <a:ext cx="0" cy="0"/>
          <a:chOff x="0" y="0"/>
          <a:chExt cx="0" cy="0"/>
        </a:xfrm>
      </p:grpSpPr>
      <p:sp>
        <p:nvSpPr>
          <p:cNvPr id="42" name="Google Shape;42;p26"/>
          <p:cNvSpPr txBox="1">
            <a:spLocks noGrp="1"/>
          </p:cNvSpPr>
          <p:nvPr>
            <p:ph type="body" idx="1"/>
          </p:nvPr>
        </p:nvSpPr>
        <p:spPr>
          <a:xfrm>
            <a:off x="2511733" y="2394700"/>
            <a:ext cx="7506400" cy="1093200"/>
          </a:xfrm>
          <a:prstGeom prst="rect">
            <a:avLst/>
          </a:prstGeom>
          <a:noFill/>
          <a:ln>
            <a:noFill/>
          </a:ln>
        </p:spPr>
        <p:txBody>
          <a:bodyPr spcFirstLastPara="1" wrap="square" lIns="91425" tIns="91425" rIns="91425" bIns="91425" anchor="t" anchorCtr="0">
            <a:noAutofit/>
          </a:bodyPr>
          <a:lstStyle>
            <a:lvl1pPr marL="609585" lvl="0" indent="-304792" algn="l">
              <a:lnSpc>
                <a:spcPct val="100000"/>
              </a:lnSpc>
              <a:spcBef>
                <a:spcPts val="800"/>
              </a:spcBef>
              <a:spcAft>
                <a:spcPts val="0"/>
              </a:spcAft>
              <a:buClr>
                <a:schemeClr val="lt1"/>
              </a:buClr>
              <a:buSzPts val="3000"/>
              <a:buNone/>
              <a:defRPr sz="4000" i="1">
                <a:solidFill>
                  <a:schemeClr val="lt1"/>
                </a:solidFill>
              </a:defRPr>
            </a:lvl1pPr>
            <a:lvl2pPr marL="1219170" lvl="1" indent="-558786" algn="ctr">
              <a:lnSpc>
                <a:spcPct val="100000"/>
              </a:lnSpc>
              <a:spcBef>
                <a:spcPts val="0"/>
              </a:spcBef>
              <a:spcAft>
                <a:spcPts val="0"/>
              </a:spcAft>
              <a:buClr>
                <a:schemeClr val="lt1"/>
              </a:buClr>
              <a:buSzPts val="3000"/>
              <a:buChar char="○"/>
              <a:defRPr sz="4000" i="1">
                <a:solidFill>
                  <a:schemeClr val="lt1"/>
                </a:solidFill>
              </a:defRPr>
            </a:lvl2pPr>
            <a:lvl3pPr marL="1828754" lvl="2" indent="-558786" algn="ctr">
              <a:lnSpc>
                <a:spcPct val="100000"/>
              </a:lnSpc>
              <a:spcBef>
                <a:spcPts val="0"/>
              </a:spcBef>
              <a:spcAft>
                <a:spcPts val="0"/>
              </a:spcAft>
              <a:buClr>
                <a:schemeClr val="lt1"/>
              </a:buClr>
              <a:buSzPts val="3000"/>
              <a:buChar char="■"/>
              <a:defRPr sz="4000" i="1">
                <a:solidFill>
                  <a:schemeClr val="lt1"/>
                </a:solidFill>
              </a:defRPr>
            </a:lvl3pPr>
            <a:lvl4pPr marL="2438339" lvl="3" indent="-558786" algn="ctr">
              <a:lnSpc>
                <a:spcPct val="100000"/>
              </a:lnSpc>
              <a:spcBef>
                <a:spcPts val="0"/>
              </a:spcBef>
              <a:spcAft>
                <a:spcPts val="0"/>
              </a:spcAft>
              <a:buClr>
                <a:schemeClr val="lt1"/>
              </a:buClr>
              <a:buSzPts val="3000"/>
              <a:buChar char="●"/>
              <a:defRPr sz="4000" i="1">
                <a:solidFill>
                  <a:schemeClr val="lt1"/>
                </a:solidFill>
              </a:defRPr>
            </a:lvl4pPr>
            <a:lvl5pPr marL="3047924" lvl="4" indent="-558786" algn="ctr">
              <a:lnSpc>
                <a:spcPct val="100000"/>
              </a:lnSpc>
              <a:spcBef>
                <a:spcPts val="0"/>
              </a:spcBef>
              <a:spcAft>
                <a:spcPts val="0"/>
              </a:spcAft>
              <a:buClr>
                <a:schemeClr val="lt1"/>
              </a:buClr>
              <a:buSzPts val="3000"/>
              <a:buChar char="○"/>
              <a:defRPr sz="4000" i="1">
                <a:solidFill>
                  <a:schemeClr val="lt1"/>
                </a:solidFill>
              </a:defRPr>
            </a:lvl5pPr>
            <a:lvl6pPr marL="3657509" lvl="5" indent="-558786" algn="ctr">
              <a:lnSpc>
                <a:spcPct val="100000"/>
              </a:lnSpc>
              <a:spcBef>
                <a:spcPts val="0"/>
              </a:spcBef>
              <a:spcAft>
                <a:spcPts val="0"/>
              </a:spcAft>
              <a:buClr>
                <a:schemeClr val="lt1"/>
              </a:buClr>
              <a:buSzPts val="3000"/>
              <a:buChar char="■"/>
              <a:defRPr sz="4000" i="1">
                <a:solidFill>
                  <a:schemeClr val="lt1"/>
                </a:solidFill>
              </a:defRPr>
            </a:lvl6pPr>
            <a:lvl7pPr marL="4267093" lvl="6" indent="-558786" algn="ctr">
              <a:lnSpc>
                <a:spcPct val="100000"/>
              </a:lnSpc>
              <a:spcBef>
                <a:spcPts val="0"/>
              </a:spcBef>
              <a:spcAft>
                <a:spcPts val="0"/>
              </a:spcAft>
              <a:buClr>
                <a:schemeClr val="lt1"/>
              </a:buClr>
              <a:buSzPts val="3000"/>
              <a:buChar char="●"/>
              <a:defRPr sz="4000" i="1">
                <a:solidFill>
                  <a:schemeClr val="lt1"/>
                </a:solidFill>
              </a:defRPr>
            </a:lvl7pPr>
            <a:lvl8pPr marL="4876678" lvl="7" indent="-558786" algn="ctr">
              <a:lnSpc>
                <a:spcPct val="100000"/>
              </a:lnSpc>
              <a:spcBef>
                <a:spcPts val="0"/>
              </a:spcBef>
              <a:spcAft>
                <a:spcPts val="0"/>
              </a:spcAft>
              <a:buClr>
                <a:schemeClr val="lt1"/>
              </a:buClr>
              <a:buSzPts val="3000"/>
              <a:buChar char="○"/>
              <a:defRPr sz="4000" i="1">
                <a:solidFill>
                  <a:schemeClr val="lt1"/>
                </a:solidFill>
              </a:defRPr>
            </a:lvl8pPr>
            <a:lvl9pPr marL="5486263" lvl="8" indent="-558786" algn="ctr">
              <a:lnSpc>
                <a:spcPct val="100000"/>
              </a:lnSpc>
              <a:spcBef>
                <a:spcPts val="0"/>
              </a:spcBef>
              <a:spcAft>
                <a:spcPts val="0"/>
              </a:spcAft>
              <a:buClr>
                <a:schemeClr val="lt1"/>
              </a:buClr>
              <a:buSzPts val="3000"/>
              <a:buChar char="■"/>
              <a:defRPr sz="4000" i="1">
                <a:solidFill>
                  <a:schemeClr val="lt1"/>
                </a:solidFill>
              </a:defRPr>
            </a:lvl9pPr>
          </a:lstStyle>
          <a:p>
            <a:endParaRPr/>
          </a:p>
        </p:txBody>
      </p:sp>
      <p:sp>
        <p:nvSpPr>
          <p:cNvPr id="43" name="Google Shape;43;p26"/>
          <p:cNvSpPr txBox="1"/>
          <p:nvPr/>
        </p:nvSpPr>
        <p:spPr>
          <a:xfrm>
            <a:off x="1390075" y="1260181"/>
            <a:ext cx="1066000" cy="871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2000"/>
              <a:buFont typeface="Arial"/>
              <a:buNone/>
            </a:pPr>
            <a:r>
              <a:rPr lang="en-US" sz="16000" b="1" i="0" u="none" strike="noStrike" cap="none">
                <a:solidFill>
                  <a:schemeClr val="lt1"/>
                </a:solidFill>
                <a:latin typeface="Roboto"/>
                <a:ea typeface="Roboto"/>
                <a:cs typeface="Roboto"/>
                <a:sym typeface="Roboto"/>
              </a:rPr>
              <a:t>“</a:t>
            </a:r>
            <a:endParaRPr sz="16000" b="1" i="0" u="none" strike="noStrike" cap="none">
              <a:solidFill>
                <a:schemeClr val="lt1"/>
              </a:solidFill>
              <a:latin typeface="Roboto"/>
              <a:ea typeface="Roboto"/>
              <a:cs typeface="Roboto"/>
              <a:sym typeface="Roboto"/>
            </a:endParaRPr>
          </a:p>
        </p:txBody>
      </p:sp>
      <p:pic>
        <p:nvPicPr>
          <p:cNvPr id="44" name="Google Shape;44;p26" descr="A picture containing text, clipart&#10;&#10;Description automatically generated"/>
          <p:cNvPicPr preferRelativeResize="0"/>
          <p:nvPr/>
        </p:nvPicPr>
        <p:blipFill rotWithShape="1">
          <a:blip r:embed="rId2">
            <a:alphaModFix/>
          </a:blip>
          <a:srcRect/>
          <a:stretch/>
        </p:blipFill>
        <p:spPr>
          <a:xfrm>
            <a:off x="10740572" y="6203401"/>
            <a:ext cx="1166707" cy="414145"/>
          </a:xfrm>
          <a:prstGeom prst="rect">
            <a:avLst/>
          </a:prstGeom>
          <a:noFill/>
          <a:ln>
            <a:noFill/>
          </a:ln>
        </p:spPr>
      </p:pic>
    </p:spTree>
    <p:extLst>
      <p:ext uri="{BB962C8B-B14F-4D97-AF65-F5344CB8AC3E}">
        <p14:creationId xmlns:p14="http://schemas.microsoft.com/office/powerpoint/2010/main" val="9771228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lank colored">
  <p:cSld name="Blank colored">
    <p:bg>
      <p:bgPr>
        <a:solidFill>
          <a:schemeClr val="accent1"/>
        </a:solidFill>
        <a:effectLst/>
      </p:bgPr>
    </p:bg>
    <p:spTree>
      <p:nvGrpSpPr>
        <p:cNvPr id="1" name="Shape 47"/>
        <p:cNvGrpSpPr/>
        <p:nvPr/>
      </p:nvGrpSpPr>
      <p:grpSpPr>
        <a:xfrm>
          <a:off x="0" y="0"/>
          <a:ext cx="0" cy="0"/>
          <a:chOff x="0" y="0"/>
          <a:chExt cx="0" cy="0"/>
        </a:xfrm>
      </p:grpSpPr>
      <p:pic>
        <p:nvPicPr>
          <p:cNvPr id="48" name="Google Shape;48;p28" descr="A picture containing text, clipart&#10;&#10;Description automatically generated"/>
          <p:cNvPicPr preferRelativeResize="0"/>
          <p:nvPr/>
        </p:nvPicPr>
        <p:blipFill rotWithShape="1">
          <a:blip r:embed="rId2">
            <a:alphaModFix/>
          </a:blip>
          <a:srcRect/>
          <a:stretch/>
        </p:blipFill>
        <p:spPr>
          <a:xfrm>
            <a:off x="10740572" y="6203401"/>
            <a:ext cx="1166707" cy="414145"/>
          </a:xfrm>
          <a:prstGeom prst="rect">
            <a:avLst/>
          </a:prstGeom>
          <a:noFill/>
          <a:ln>
            <a:noFill/>
          </a:ln>
        </p:spPr>
      </p:pic>
    </p:spTree>
    <p:extLst>
      <p:ext uri="{BB962C8B-B14F-4D97-AF65-F5344CB8AC3E}">
        <p14:creationId xmlns:p14="http://schemas.microsoft.com/office/powerpoint/2010/main" val="36599398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gda0b1f4bd8_0_516"/>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cxnSp>
        <p:nvCxnSpPr>
          <p:cNvPr id="54" name="Google Shape;54;gda0b1f4bd8_0_516"/>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55" name="Google Shape;55;gda0b1f4bd8_0_516"/>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6" name="Google Shape;56;gda0b1f4bd8_0_516"/>
          <p:cNvSpPr txBox="1">
            <a:spLocks noGrp="1"/>
          </p:cNvSpPr>
          <p:nvPr>
            <p:ph type="subTitle" idx="1"/>
          </p:nvPr>
        </p:nvSpPr>
        <p:spPr>
          <a:xfrm>
            <a:off x="354000" y="3692001"/>
            <a:ext cx="5393600" cy="1794000"/>
          </a:xfrm>
          <a:prstGeom prst="rect">
            <a:avLst/>
          </a:prstGeom>
        </p:spPr>
        <p:txBody>
          <a:bodyPr spcFirstLastPara="1" wrap="square" lIns="0" tIns="91425" rIns="91425" bIns="91425" anchor="t" anchorCtr="0">
            <a:noAutofit/>
          </a:bodyPr>
          <a:lstStyle>
            <a:lvl1pPr lvl="0" algn="ctr" rtl="0">
              <a:lnSpc>
                <a:spcPct val="100000"/>
              </a:lnSpc>
              <a:spcBef>
                <a:spcPts val="80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7" name="Google Shape;57;gda0b1f4bd8_0_516"/>
          <p:cNvSpPr txBox="1">
            <a:spLocks noGrp="1"/>
          </p:cNvSpPr>
          <p:nvPr>
            <p:ph type="body" idx="2"/>
          </p:nvPr>
        </p:nvSpPr>
        <p:spPr>
          <a:xfrm>
            <a:off x="6586000" y="965600"/>
            <a:ext cx="5116000" cy="4926800"/>
          </a:xfrm>
          <a:prstGeom prst="rect">
            <a:avLst/>
          </a:prstGeom>
        </p:spPr>
        <p:txBody>
          <a:bodyPr spcFirstLastPara="1" wrap="square" lIns="0" tIns="91425" rIns="91425" bIns="91425" anchor="ctr" anchorCtr="0">
            <a:noAutofit/>
          </a:bodyPr>
          <a:lstStyle>
            <a:lvl1pPr marL="609585" lvl="0" indent="-457189" rtl="0">
              <a:spcBef>
                <a:spcPts val="800"/>
              </a:spcBef>
              <a:spcAft>
                <a:spcPts val="0"/>
              </a:spcAft>
              <a:buClr>
                <a:schemeClr val="lt1"/>
              </a:buClr>
              <a:buSzPts val="1800"/>
              <a:buChar char="●"/>
              <a:defRPr>
                <a:solidFill>
                  <a:schemeClr val="lt1"/>
                </a:solidFill>
              </a:defRPr>
            </a:lvl1pPr>
            <a:lvl2pPr marL="1219170" lvl="1" indent="-457189" rtl="0">
              <a:spcBef>
                <a:spcPts val="0"/>
              </a:spcBef>
              <a:spcAft>
                <a:spcPts val="0"/>
              </a:spcAft>
              <a:buClr>
                <a:schemeClr val="lt1"/>
              </a:buClr>
              <a:buSzPts val="1800"/>
              <a:buChar char="○"/>
              <a:defRPr>
                <a:solidFill>
                  <a:schemeClr val="lt1"/>
                </a:solidFill>
              </a:defRPr>
            </a:lvl2pPr>
            <a:lvl3pPr marL="1828754" lvl="2" indent="-457189" rtl="0">
              <a:spcBef>
                <a:spcPts val="0"/>
              </a:spcBef>
              <a:spcAft>
                <a:spcPts val="0"/>
              </a:spcAft>
              <a:buClr>
                <a:schemeClr val="lt1"/>
              </a:buClr>
              <a:buSzPts val="1800"/>
              <a:buChar char="■"/>
              <a:defRPr>
                <a:solidFill>
                  <a:schemeClr val="lt1"/>
                </a:solidFill>
              </a:defRPr>
            </a:lvl3pPr>
            <a:lvl4pPr marL="2438339" lvl="3" indent="-457189" rtl="0">
              <a:spcBef>
                <a:spcPts val="0"/>
              </a:spcBef>
              <a:spcAft>
                <a:spcPts val="0"/>
              </a:spcAft>
              <a:buClr>
                <a:schemeClr val="lt1"/>
              </a:buClr>
              <a:buSzPts val="1800"/>
              <a:buChar char="●"/>
              <a:defRPr>
                <a:solidFill>
                  <a:schemeClr val="lt1"/>
                </a:solidFill>
              </a:defRPr>
            </a:lvl4pPr>
            <a:lvl5pPr marL="3047924" lvl="4" indent="-457189" rtl="0">
              <a:spcBef>
                <a:spcPts val="0"/>
              </a:spcBef>
              <a:spcAft>
                <a:spcPts val="0"/>
              </a:spcAft>
              <a:buClr>
                <a:schemeClr val="lt1"/>
              </a:buClr>
              <a:buSzPts val="1800"/>
              <a:buChar char="○"/>
              <a:defRPr>
                <a:solidFill>
                  <a:schemeClr val="lt1"/>
                </a:solidFill>
              </a:defRPr>
            </a:lvl5pPr>
            <a:lvl6pPr marL="3657509" lvl="5" indent="-457189" rtl="0">
              <a:spcBef>
                <a:spcPts val="0"/>
              </a:spcBef>
              <a:spcAft>
                <a:spcPts val="0"/>
              </a:spcAft>
              <a:buClr>
                <a:schemeClr val="lt1"/>
              </a:buClr>
              <a:buSzPts val="1800"/>
              <a:buChar char="■"/>
              <a:defRPr>
                <a:solidFill>
                  <a:schemeClr val="lt1"/>
                </a:solidFill>
              </a:defRPr>
            </a:lvl6pPr>
            <a:lvl7pPr marL="4267093" lvl="6" indent="-457189" rtl="0">
              <a:spcBef>
                <a:spcPts val="0"/>
              </a:spcBef>
              <a:spcAft>
                <a:spcPts val="0"/>
              </a:spcAft>
              <a:buClr>
                <a:schemeClr val="lt1"/>
              </a:buClr>
              <a:buSzPts val="1800"/>
              <a:buChar char="●"/>
              <a:defRPr>
                <a:solidFill>
                  <a:schemeClr val="lt1"/>
                </a:solidFill>
              </a:defRPr>
            </a:lvl7pPr>
            <a:lvl8pPr marL="4876678" lvl="7" indent="-457189" rtl="0">
              <a:spcBef>
                <a:spcPts val="0"/>
              </a:spcBef>
              <a:spcAft>
                <a:spcPts val="0"/>
              </a:spcAft>
              <a:buClr>
                <a:schemeClr val="lt1"/>
              </a:buClr>
              <a:buSzPts val="1800"/>
              <a:buChar char="○"/>
              <a:defRPr>
                <a:solidFill>
                  <a:schemeClr val="lt1"/>
                </a:solidFill>
              </a:defRPr>
            </a:lvl8pPr>
            <a:lvl9pPr marL="5486263" lvl="8" indent="-457189" rtl="0">
              <a:spcBef>
                <a:spcPts val="0"/>
              </a:spcBef>
              <a:spcAft>
                <a:spcPts val="0"/>
              </a:spcAft>
              <a:buClr>
                <a:schemeClr val="lt1"/>
              </a:buClr>
              <a:buSzPts val="1800"/>
              <a:buChar char="■"/>
              <a:defRPr>
                <a:solidFill>
                  <a:schemeClr val="lt1"/>
                </a:solidFill>
              </a:defRPr>
            </a:lvl9pPr>
          </a:lstStyle>
          <a:p>
            <a:endParaRPr/>
          </a:p>
        </p:txBody>
      </p:sp>
      <p:sp>
        <p:nvSpPr>
          <p:cNvPr id="58" name="Google Shape;58;gda0b1f4bd8_0_5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7133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Slide">
  <p:cSld name="Divider Slide">
    <p:bg>
      <p:bgPr>
        <a:solidFill>
          <a:srgbClr val="196872"/>
        </a:solidFill>
        <a:effectLst/>
      </p:bgPr>
    </p:bg>
    <p:spTree>
      <p:nvGrpSpPr>
        <p:cNvPr id="1" name="Shape 185"/>
        <p:cNvGrpSpPr/>
        <p:nvPr/>
      </p:nvGrpSpPr>
      <p:grpSpPr>
        <a:xfrm>
          <a:off x="0" y="0"/>
          <a:ext cx="0" cy="0"/>
          <a:chOff x="0" y="0"/>
          <a:chExt cx="0" cy="0"/>
        </a:xfrm>
      </p:grpSpPr>
      <p:pic>
        <p:nvPicPr>
          <p:cNvPr id="186" name="Google Shape;186;gb6d4e53306_0_238"/>
          <p:cNvPicPr preferRelativeResize="0"/>
          <p:nvPr/>
        </p:nvPicPr>
        <p:blipFill rotWithShape="1">
          <a:blip r:embed="rId2">
            <a:alphaModFix/>
          </a:blip>
          <a:srcRect/>
          <a:stretch/>
        </p:blipFill>
        <p:spPr>
          <a:xfrm>
            <a:off x="0" y="0"/>
            <a:ext cx="12192000" cy="3874530"/>
          </a:xfrm>
          <a:prstGeom prst="rect">
            <a:avLst/>
          </a:prstGeom>
          <a:noFill/>
          <a:ln>
            <a:noFill/>
          </a:ln>
        </p:spPr>
      </p:pic>
      <p:sp>
        <p:nvSpPr>
          <p:cNvPr id="187" name="Google Shape;187;gb6d4e53306_0_238"/>
          <p:cNvSpPr txBox="1">
            <a:spLocks noGrp="1"/>
          </p:cNvSpPr>
          <p:nvPr>
            <p:ph type="title"/>
          </p:nvPr>
        </p:nvSpPr>
        <p:spPr>
          <a:xfrm>
            <a:off x="595681" y="3485493"/>
            <a:ext cx="10794300" cy="1880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Arial"/>
              <a:buNone/>
              <a:defRPr sz="48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gb6d4e53306_0_238"/>
          <p:cNvSpPr txBox="1">
            <a:spLocks noGrp="1"/>
          </p:cNvSpPr>
          <p:nvPr>
            <p:ph type="body" idx="1"/>
          </p:nvPr>
        </p:nvSpPr>
        <p:spPr>
          <a:xfrm>
            <a:off x="595680" y="5562975"/>
            <a:ext cx="10794300" cy="785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299125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Graph">
  <p:cSld name="Graph">
    <p:bg>
      <p:bgPr>
        <a:solidFill>
          <a:srgbClr val="EFF8FA"/>
        </a:solidFill>
        <a:effectLst/>
      </p:bgPr>
    </p:bg>
    <p:spTree>
      <p:nvGrpSpPr>
        <p:cNvPr id="1" name="Shape 59"/>
        <p:cNvGrpSpPr/>
        <p:nvPr/>
      </p:nvGrpSpPr>
      <p:grpSpPr>
        <a:xfrm>
          <a:off x="0" y="0"/>
          <a:ext cx="0" cy="0"/>
          <a:chOff x="0" y="0"/>
          <a:chExt cx="0" cy="0"/>
        </a:xfrm>
      </p:grpSpPr>
      <p:sp>
        <p:nvSpPr>
          <p:cNvPr id="60" name="Google Shape;60;gd91b3ef3dd_0_110"/>
          <p:cNvSpPr>
            <a:spLocks noGrp="1"/>
          </p:cNvSpPr>
          <p:nvPr>
            <p:ph type="chart" idx="2"/>
          </p:nvPr>
        </p:nvSpPr>
        <p:spPr>
          <a:xfrm>
            <a:off x="1844884" y="2175125"/>
            <a:ext cx="8502400" cy="3808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33"/>
              </a:spcBef>
              <a:spcAft>
                <a:spcPts val="0"/>
              </a:spcAft>
              <a:buClr>
                <a:schemeClr val="dk1"/>
              </a:buClr>
              <a:buSzPts val="18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33"/>
              </a:spcBef>
              <a:spcAft>
                <a:spcPts val="0"/>
              </a:spcAft>
              <a:buClr>
                <a:schemeClr val="dk1"/>
              </a:buClr>
              <a:buSzPts val="15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33"/>
              </a:spcBef>
              <a:spcAft>
                <a:spcPts val="0"/>
              </a:spcAft>
              <a:buClr>
                <a:schemeClr val="dk1"/>
              </a:buClr>
              <a:buSzPts val="1400"/>
              <a:buFont typeface="Arial"/>
              <a:buChar char="•"/>
              <a:defRPr sz="1867" b="1" i="0" u="none" strike="noStrike" cap="none">
                <a:solidFill>
                  <a:schemeClr val="dk1"/>
                </a:solidFill>
                <a:latin typeface="Arial"/>
                <a:ea typeface="Arial"/>
                <a:cs typeface="Arial"/>
                <a:sym typeface="Arial"/>
              </a:defRPr>
            </a:lvl4pPr>
            <a:lvl5pPr marR="0" lvl="4" algn="l" rtl="0">
              <a:lnSpc>
                <a:spcPct val="90000"/>
              </a:lnSpc>
              <a:spcBef>
                <a:spcPts val="533"/>
              </a:spcBef>
              <a:spcAft>
                <a:spcPts val="0"/>
              </a:spcAft>
              <a:buClr>
                <a:schemeClr val="dk1"/>
              </a:buClr>
              <a:buSzPts val="1400"/>
              <a:buFont typeface="Arial"/>
              <a:buChar char="•"/>
              <a:defRPr sz="1867" b="1" i="0" u="none" strike="noStrike" cap="none">
                <a:solidFill>
                  <a:schemeClr val="dk1"/>
                </a:solidFill>
                <a:latin typeface="Arial"/>
                <a:ea typeface="Arial"/>
                <a:cs typeface="Arial"/>
                <a:sym typeface="Arial"/>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1" name="Google Shape;61;gd91b3ef3dd_0_110"/>
          <p:cNvSpPr txBox="1">
            <a:spLocks noGrp="1"/>
          </p:cNvSpPr>
          <p:nvPr>
            <p:ph type="title"/>
          </p:nvPr>
        </p:nvSpPr>
        <p:spPr>
          <a:xfrm>
            <a:off x="595680" y="659919"/>
            <a:ext cx="11002800" cy="13256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196872"/>
              </a:buClr>
              <a:buSzPts val="3000"/>
              <a:buFont typeface="Arial"/>
              <a:buNone/>
              <a:defRPr sz="4000" b="1">
                <a:solidFill>
                  <a:srgbClr val="196872"/>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0337540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Bulleted List">
  <p:cSld name="Title and Bulleted List">
    <p:spTree>
      <p:nvGrpSpPr>
        <p:cNvPr id="1" name="Shape 62"/>
        <p:cNvGrpSpPr/>
        <p:nvPr/>
      </p:nvGrpSpPr>
      <p:grpSpPr>
        <a:xfrm>
          <a:off x="0" y="0"/>
          <a:ext cx="0" cy="0"/>
          <a:chOff x="0" y="0"/>
          <a:chExt cx="0" cy="0"/>
        </a:xfrm>
      </p:grpSpPr>
      <p:sp>
        <p:nvSpPr>
          <p:cNvPr id="63" name="Google Shape;63;gb6873d04f4_1_289"/>
          <p:cNvSpPr txBox="1">
            <a:spLocks noGrp="1"/>
          </p:cNvSpPr>
          <p:nvPr>
            <p:ph type="body" idx="1"/>
          </p:nvPr>
        </p:nvSpPr>
        <p:spPr>
          <a:xfrm>
            <a:off x="567271" y="1554944"/>
            <a:ext cx="11154800" cy="1757600"/>
          </a:xfrm>
          <a:prstGeom prst="rect">
            <a:avLst/>
          </a:prstGeom>
          <a:noFill/>
          <a:ln>
            <a:noFill/>
          </a:ln>
        </p:spPr>
        <p:txBody>
          <a:bodyPr spcFirstLastPara="1" wrap="square" lIns="91425" tIns="91425" rIns="91425" bIns="91425" anchor="t" anchorCtr="0">
            <a:noAutofit/>
          </a:bodyPr>
          <a:lstStyle>
            <a:lvl1pPr marL="609585" marR="0" lvl="0" indent="-541853"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Arial"/>
                <a:ea typeface="Arial"/>
                <a:cs typeface="Arial"/>
                <a:sym typeface="Arial"/>
              </a:defRPr>
            </a:lvl1pPr>
            <a:lvl2pPr marL="1219170" marR="0" lvl="1" indent="-507987" algn="l" rtl="0">
              <a:lnSpc>
                <a:spcPct val="90000"/>
              </a:lnSpc>
              <a:spcBef>
                <a:spcPts val="500"/>
              </a:spcBef>
              <a:spcAft>
                <a:spcPts val="0"/>
              </a:spcAft>
              <a:buClr>
                <a:schemeClr val="lt2"/>
              </a:buClr>
              <a:buSzPts val="2400"/>
              <a:buFont typeface="Arial"/>
              <a:buChar char="•"/>
              <a:defRPr sz="2400" b="0" i="0" u="none" strike="noStrike" cap="none">
                <a:solidFill>
                  <a:schemeClr val="dk1"/>
                </a:solidFill>
                <a:latin typeface="Arial"/>
                <a:ea typeface="Arial"/>
                <a:cs typeface="Arial"/>
                <a:sym typeface="Arial"/>
              </a:defRPr>
            </a:lvl2pPr>
            <a:lvl3pPr marL="1828754" marR="0" lvl="2" indent="-474121" algn="l" rtl="0">
              <a:lnSpc>
                <a:spcPct val="90000"/>
              </a:lnSpc>
              <a:spcBef>
                <a:spcPts val="50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00"/>
              </a:spcBef>
              <a:spcAft>
                <a:spcPts val="0"/>
              </a:spcAft>
              <a:buClr>
                <a:schemeClr val="lt2"/>
              </a:buClr>
              <a:buSzPts val="1800"/>
              <a:buFont typeface="Arial"/>
              <a:buNone/>
              <a:defRPr sz="1801" b="0" i="0" u="none" strike="noStrike" cap="none">
                <a:solidFill>
                  <a:schemeClr val="dk1"/>
                </a:solidFill>
                <a:latin typeface="Arial"/>
                <a:ea typeface="Arial"/>
                <a:cs typeface="Arial"/>
                <a:sym typeface="Arial"/>
              </a:defRPr>
            </a:lvl4pPr>
            <a:lvl5pPr marL="3047924" marR="0" lvl="4"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64" name="Google Shape;64;gb6873d04f4_1_289"/>
          <p:cNvSpPr txBox="1">
            <a:spLocks noGrp="1"/>
          </p:cNvSpPr>
          <p:nvPr>
            <p:ph type="title"/>
          </p:nvPr>
        </p:nvSpPr>
        <p:spPr>
          <a:xfrm>
            <a:off x="566605" y="756695"/>
            <a:ext cx="11154800" cy="1411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sz="1801"/>
            </a:lvl2pPr>
            <a:lvl3pPr lvl="2" algn="l" rtl="0">
              <a:lnSpc>
                <a:spcPct val="100000"/>
              </a:lnSpc>
              <a:spcBef>
                <a:spcPts val="0"/>
              </a:spcBef>
              <a:spcAft>
                <a:spcPts val="0"/>
              </a:spcAft>
              <a:buSzPts val="1400"/>
              <a:buNone/>
              <a:defRPr sz="1801"/>
            </a:lvl3pPr>
            <a:lvl4pPr lvl="3" algn="l" rtl="0">
              <a:lnSpc>
                <a:spcPct val="100000"/>
              </a:lnSpc>
              <a:spcBef>
                <a:spcPts val="0"/>
              </a:spcBef>
              <a:spcAft>
                <a:spcPts val="0"/>
              </a:spcAft>
              <a:buSzPts val="1400"/>
              <a:buNone/>
              <a:defRPr sz="1801"/>
            </a:lvl4pPr>
            <a:lvl5pPr lvl="4" algn="l" rtl="0">
              <a:lnSpc>
                <a:spcPct val="100000"/>
              </a:lnSpc>
              <a:spcBef>
                <a:spcPts val="0"/>
              </a:spcBef>
              <a:spcAft>
                <a:spcPts val="0"/>
              </a:spcAft>
              <a:buSzPts val="1400"/>
              <a:buNone/>
              <a:defRPr sz="1801"/>
            </a:lvl5pPr>
            <a:lvl6pPr lvl="5" algn="l" rtl="0">
              <a:lnSpc>
                <a:spcPct val="100000"/>
              </a:lnSpc>
              <a:spcBef>
                <a:spcPts val="0"/>
              </a:spcBef>
              <a:spcAft>
                <a:spcPts val="0"/>
              </a:spcAft>
              <a:buSzPts val="1400"/>
              <a:buNone/>
              <a:defRPr sz="1801"/>
            </a:lvl6pPr>
            <a:lvl7pPr lvl="6" algn="l" rtl="0">
              <a:lnSpc>
                <a:spcPct val="100000"/>
              </a:lnSpc>
              <a:spcBef>
                <a:spcPts val="0"/>
              </a:spcBef>
              <a:spcAft>
                <a:spcPts val="0"/>
              </a:spcAft>
              <a:buSzPts val="1400"/>
              <a:buNone/>
              <a:defRPr sz="1801"/>
            </a:lvl7pPr>
            <a:lvl8pPr lvl="7" algn="l" rtl="0">
              <a:lnSpc>
                <a:spcPct val="100000"/>
              </a:lnSpc>
              <a:spcBef>
                <a:spcPts val="0"/>
              </a:spcBef>
              <a:spcAft>
                <a:spcPts val="0"/>
              </a:spcAft>
              <a:buSzPts val="1400"/>
              <a:buNone/>
              <a:defRPr sz="1801"/>
            </a:lvl8pPr>
            <a:lvl9pPr lvl="8" algn="l" rtl="0">
              <a:lnSpc>
                <a:spcPct val="100000"/>
              </a:lnSpc>
              <a:spcBef>
                <a:spcPts val="0"/>
              </a:spcBef>
              <a:spcAft>
                <a:spcPts val="0"/>
              </a:spcAft>
              <a:buSzPts val="1400"/>
              <a:buNone/>
              <a:defRPr sz="1801"/>
            </a:lvl9pPr>
          </a:lstStyle>
          <a:p>
            <a:endParaRPr/>
          </a:p>
        </p:txBody>
      </p:sp>
      <p:sp>
        <p:nvSpPr>
          <p:cNvPr id="65" name="Google Shape;65;gb6873d04f4_1_289"/>
          <p:cNvSpPr txBox="1">
            <a:spLocks noGrp="1"/>
          </p:cNvSpPr>
          <p:nvPr>
            <p:ph type="body" idx="2"/>
          </p:nvPr>
        </p:nvSpPr>
        <p:spPr>
          <a:xfrm>
            <a:off x="566605" y="6418479"/>
            <a:ext cx="11154800" cy="364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1219170" marR="0" lvl="1" indent="-304792"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828754" marR="0" lvl="2" indent="-304792"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2438339" marR="0" lvl="3" indent="-304792"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3047924" marR="0" lvl="4" indent="-304792"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pic>
        <p:nvPicPr>
          <p:cNvPr id="66" name="Google Shape;66;gb6873d04f4_1_289"/>
          <p:cNvPicPr preferRelativeResize="0"/>
          <p:nvPr/>
        </p:nvPicPr>
        <p:blipFill rotWithShape="1">
          <a:blip r:embed="rId2">
            <a:alphaModFix/>
          </a:blip>
          <a:srcRect/>
          <a:stretch/>
        </p:blipFill>
        <p:spPr>
          <a:xfrm>
            <a:off x="611720" y="189907"/>
            <a:ext cx="1021997" cy="362789"/>
          </a:xfrm>
          <a:prstGeom prst="rect">
            <a:avLst/>
          </a:prstGeom>
          <a:noFill/>
          <a:ln>
            <a:noFill/>
          </a:ln>
        </p:spPr>
      </p:pic>
      <p:cxnSp>
        <p:nvCxnSpPr>
          <p:cNvPr id="67" name="Google Shape;67;gb6873d04f4_1_289"/>
          <p:cNvCxnSpPr/>
          <p:nvPr/>
        </p:nvCxnSpPr>
        <p:spPr>
          <a:xfrm>
            <a:off x="1734861" y="377827"/>
            <a:ext cx="10457200" cy="0"/>
          </a:xfrm>
          <a:prstGeom prst="straightConnector1">
            <a:avLst/>
          </a:prstGeom>
          <a:noFill/>
          <a:ln w="47625" cap="flat" cmpd="sng">
            <a:solidFill>
              <a:srgbClr val="0065A4"/>
            </a:solidFill>
            <a:prstDash val="solid"/>
            <a:miter lim="800000"/>
            <a:headEnd type="none" w="sm" len="sm"/>
            <a:tailEnd type="none" w="sm" len="sm"/>
          </a:ln>
        </p:spPr>
      </p:cxnSp>
      <p:cxnSp>
        <p:nvCxnSpPr>
          <p:cNvPr id="68" name="Google Shape;68;gb6873d04f4_1_289"/>
          <p:cNvCxnSpPr/>
          <p:nvPr/>
        </p:nvCxnSpPr>
        <p:spPr>
          <a:xfrm>
            <a:off x="0" y="377827"/>
            <a:ext cx="495600" cy="0"/>
          </a:xfrm>
          <a:prstGeom prst="straightConnector1">
            <a:avLst/>
          </a:prstGeom>
          <a:noFill/>
          <a:ln w="47625" cap="flat" cmpd="sng">
            <a:solidFill>
              <a:srgbClr val="0065A4"/>
            </a:solidFill>
            <a:prstDash val="solid"/>
            <a:miter lim="800000"/>
            <a:headEnd type="none" w="sm" len="sm"/>
            <a:tailEnd type="none" w="sm" len="sm"/>
          </a:ln>
        </p:spPr>
      </p:cxnSp>
    </p:spTree>
    <p:extLst>
      <p:ext uri="{BB962C8B-B14F-4D97-AF65-F5344CB8AC3E}">
        <p14:creationId xmlns:p14="http://schemas.microsoft.com/office/powerpoint/2010/main" val="30799264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Bulleted List 1">
  <p:cSld name="Title and Bulleted List 1">
    <p:spTree>
      <p:nvGrpSpPr>
        <p:cNvPr id="1" name="Shape 69"/>
        <p:cNvGrpSpPr/>
        <p:nvPr/>
      </p:nvGrpSpPr>
      <p:grpSpPr>
        <a:xfrm>
          <a:off x="0" y="0"/>
          <a:ext cx="0" cy="0"/>
          <a:chOff x="0" y="0"/>
          <a:chExt cx="0" cy="0"/>
        </a:xfrm>
      </p:grpSpPr>
      <p:sp>
        <p:nvSpPr>
          <p:cNvPr id="70" name="Google Shape;70;gb6873d04f4_1_296"/>
          <p:cNvSpPr txBox="1">
            <a:spLocks noGrp="1"/>
          </p:cNvSpPr>
          <p:nvPr>
            <p:ph type="body" idx="1"/>
          </p:nvPr>
        </p:nvSpPr>
        <p:spPr>
          <a:xfrm>
            <a:off x="567271" y="1554944"/>
            <a:ext cx="11154800" cy="1757600"/>
          </a:xfrm>
          <a:prstGeom prst="rect">
            <a:avLst/>
          </a:prstGeom>
          <a:noFill/>
          <a:ln>
            <a:noFill/>
          </a:ln>
        </p:spPr>
        <p:txBody>
          <a:bodyPr spcFirstLastPara="1" wrap="square" lIns="91425" tIns="91425" rIns="91425" bIns="91425" anchor="t" anchorCtr="0">
            <a:noAutofit/>
          </a:bodyPr>
          <a:lstStyle>
            <a:lvl1pPr marL="609585" marR="0" lvl="0" indent="-541853"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Arial"/>
                <a:ea typeface="Arial"/>
                <a:cs typeface="Arial"/>
                <a:sym typeface="Arial"/>
              </a:defRPr>
            </a:lvl1pPr>
            <a:lvl2pPr marL="1219170" marR="0" lvl="1" indent="-507987" algn="l" rtl="0">
              <a:lnSpc>
                <a:spcPct val="90000"/>
              </a:lnSpc>
              <a:spcBef>
                <a:spcPts val="500"/>
              </a:spcBef>
              <a:spcAft>
                <a:spcPts val="0"/>
              </a:spcAft>
              <a:buClr>
                <a:schemeClr val="lt2"/>
              </a:buClr>
              <a:buSzPts val="2400"/>
              <a:buFont typeface="Arial"/>
              <a:buChar char="•"/>
              <a:defRPr sz="2400" b="0" i="0" u="none" strike="noStrike" cap="none">
                <a:solidFill>
                  <a:schemeClr val="dk1"/>
                </a:solidFill>
                <a:latin typeface="Arial"/>
                <a:ea typeface="Arial"/>
                <a:cs typeface="Arial"/>
                <a:sym typeface="Arial"/>
              </a:defRPr>
            </a:lvl2pPr>
            <a:lvl3pPr marL="1828754" marR="0" lvl="2" indent="-474121" algn="l" rtl="0">
              <a:lnSpc>
                <a:spcPct val="90000"/>
              </a:lnSpc>
              <a:spcBef>
                <a:spcPts val="50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2438339" marR="0" lvl="3" indent="-304792" algn="l" rtl="0">
              <a:lnSpc>
                <a:spcPct val="90000"/>
              </a:lnSpc>
              <a:spcBef>
                <a:spcPts val="500"/>
              </a:spcBef>
              <a:spcAft>
                <a:spcPts val="0"/>
              </a:spcAft>
              <a:buClr>
                <a:schemeClr val="lt2"/>
              </a:buClr>
              <a:buSzPts val="1800"/>
              <a:buFont typeface="Arial"/>
              <a:buNone/>
              <a:defRPr sz="1801" b="0" i="0" u="none" strike="noStrike" cap="none">
                <a:solidFill>
                  <a:schemeClr val="dk1"/>
                </a:solidFill>
                <a:latin typeface="Arial"/>
                <a:ea typeface="Arial"/>
                <a:cs typeface="Arial"/>
                <a:sym typeface="Arial"/>
              </a:defRPr>
            </a:lvl4pPr>
            <a:lvl5pPr marL="3047924" marR="0" lvl="4"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71" name="Google Shape;71;gb6873d04f4_1_296"/>
          <p:cNvSpPr txBox="1">
            <a:spLocks noGrp="1"/>
          </p:cNvSpPr>
          <p:nvPr>
            <p:ph type="title"/>
          </p:nvPr>
        </p:nvSpPr>
        <p:spPr>
          <a:xfrm>
            <a:off x="566605" y="756695"/>
            <a:ext cx="11154800" cy="1411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1"/>
            </a:lvl2pPr>
            <a:lvl3pPr lvl="2" rtl="0">
              <a:spcBef>
                <a:spcPts val="0"/>
              </a:spcBef>
              <a:spcAft>
                <a:spcPts val="0"/>
              </a:spcAft>
              <a:buSzPts val="1400"/>
              <a:buNone/>
              <a:defRPr sz="1801"/>
            </a:lvl3pPr>
            <a:lvl4pPr lvl="3" rtl="0">
              <a:spcBef>
                <a:spcPts val="0"/>
              </a:spcBef>
              <a:spcAft>
                <a:spcPts val="0"/>
              </a:spcAft>
              <a:buSzPts val="1400"/>
              <a:buNone/>
              <a:defRPr sz="1801"/>
            </a:lvl4pPr>
            <a:lvl5pPr lvl="4" rtl="0">
              <a:spcBef>
                <a:spcPts val="0"/>
              </a:spcBef>
              <a:spcAft>
                <a:spcPts val="0"/>
              </a:spcAft>
              <a:buSzPts val="1400"/>
              <a:buNone/>
              <a:defRPr sz="1801"/>
            </a:lvl5pPr>
            <a:lvl6pPr lvl="5" rtl="0">
              <a:spcBef>
                <a:spcPts val="0"/>
              </a:spcBef>
              <a:spcAft>
                <a:spcPts val="0"/>
              </a:spcAft>
              <a:buSzPts val="1400"/>
              <a:buNone/>
              <a:defRPr sz="1801"/>
            </a:lvl6pPr>
            <a:lvl7pPr lvl="6" rtl="0">
              <a:spcBef>
                <a:spcPts val="0"/>
              </a:spcBef>
              <a:spcAft>
                <a:spcPts val="0"/>
              </a:spcAft>
              <a:buSzPts val="1400"/>
              <a:buNone/>
              <a:defRPr sz="1801"/>
            </a:lvl7pPr>
            <a:lvl8pPr lvl="7" rtl="0">
              <a:spcBef>
                <a:spcPts val="0"/>
              </a:spcBef>
              <a:spcAft>
                <a:spcPts val="0"/>
              </a:spcAft>
              <a:buSzPts val="1400"/>
              <a:buNone/>
              <a:defRPr sz="1801"/>
            </a:lvl8pPr>
            <a:lvl9pPr lvl="8" rtl="0">
              <a:spcBef>
                <a:spcPts val="0"/>
              </a:spcBef>
              <a:spcAft>
                <a:spcPts val="0"/>
              </a:spcAft>
              <a:buSzPts val="1400"/>
              <a:buNone/>
              <a:defRPr sz="1801"/>
            </a:lvl9pPr>
          </a:lstStyle>
          <a:p>
            <a:endParaRPr/>
          </a:p>
        </p:txBody>
      </p:sp>
      <p:sp>
        <p:nvSpPr>
          <p:cNvPr id="72" name="Google Shape;72;gb6873d04f4_1_296"/>
          <p:cNvSpPr txBox="1">
            <a:spLocks noGrp="1"/>
          </p:cNvSpPr>
          <p:nvPr>
            <p:ph type="body" idx="2"/>
          </p:nvPr>
        </p:nvSpPr>
        <p:spPr>
          <a:xfrm>
            <a:off x="566605" y="6418479"/>
            <a:ext cx="11154800" cy="364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1219170" marR="0" lvl="1" indent="-304792"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828754" marR="0" lvl="2" indent="-304792"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2438339" marR="0" lvl="3" indent="-304792"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3047924" marR="0" lvl="4" indent="-304792"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pic>
        <p:nvPicPr>
          <p:cNvPr id="73" name="Google Shape;73;gb6873d04f4_1_296"/>
          <p:cNvPicPr preferRelativeResize="0"/>
          <p:nvPr/>
        </p:nvPicPr>
        <p:blipFill rotWithShape="1">
          <a:blip r:embed="rId2">
            <a:alphaModFix/>
          </a:blip>
          <a:srcRect/>
          <a:stretch/>
        </p:blipFill>
        <p:spPr>
          <a:xfrm>
            <a:off x="611720" y="189907"/>
            <a:ext cx="1021997" cy="362789"/>
          </a:xfrm>
          <a:prstGeom prst="rect">
            <a:avLst/>
          </a:prstGeom>
          <a:noFill/>
          <a:ln>
            <a:noFill/>
          </a:ln>
        </p:spPr>
      </p:pic>
      <p:cxnSp>
        <p:nvCxnSpPr>
          <p:cNvPr id="74" name="Google Shape;74;gb6873d04f4_1_296"/>
          <p:cNvCxnSpPr/>
          <p:nvPr/>
        </p:nvCxnSpPr>
        <p:spPr>
          <a:xfrm>
            <a:off x="1734861" y="377827"/>
            <a:ext cx="10457200" cy="0"/>
          </a:xfrm>
          <a:prstGeom prst="straightConnector1">
            <a:avLst/>
          </a:prstGeom>
          <a:noFill/>
          <a:ln w="47625" cap="flat" cmpd="sng">
            <a:solidFill>
              <a:srgbClr val="0065A4"/>
            </a:solidFill>
            <a:prstDash val="solid"/>
            <a:miter lim="800000"/>
            <a:headEnd type="none" w="sm" len="sm"/>
            <a:tailEnd type="none" w="sm" len="sm"/>
          </a:ln>
        </p:spPr>
      </p:cxnSp>
      <p:cxnSp>
        <p:nvCxnSpPr>
          <p:cNvPr id="75" name="Google Shape;75;gb6873d04f4_1_296"/>
          <p:cNvCxnSpPr/>
          <p:nvPr/>
        </p:nvCxnSpPr>
        <p:spPr>
          <a:xfrm>
            <a:off x="0" y="377827"/>
            <a:ext cx="495600" cy="0"/>
          </a:xfrm>
          <a:prstGeom prst="straightConnector1">
            <a:avLst/>
          </a:prstGeom>
          <a:noFill/>
          <a:ln w="47625" cap="flat" cmpd="sng">
            <a:solidFill>
              <a:srgbClr val="0065A4"/>
            </a:solidFill>
            <a:prstDash val="solid"/>
            <a:miter lim="800000"/>
            <a:headEnd type="none" w="sm" len="sm"/>
            <a:tailEnd type="none" w="sm" len="sm"/>
          </a:ln>
        </p:spPr>
      </p:cxnSp>
    </p:spTree>
    <p:extLst>
      <p:ext uri="{BB962C8B-B14F-4D97-AF65-F5344CB8AC3E}">
        <p14:creationId xmlns:p14="http://schemas.microsoft.com/office/powerpoint/2010/main" val="3251914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1_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hasCustomPrompt="1"/>
          </p:nvPr>
        </p:nvSpPr>
        <p:spPr>
          <a:xfrm>
            <a:off x="567269" y="1554944"/>
            <a:ext cx="11154800" cy="1757400"/>
          </a:xfrm>
          <a:prstGeom prst="rect">
            <a:avLst/>
          </a:prstGeom>
          <a:noFill/>
          <a:ln>
            <a:noFill/>
          </a:ln>
        </p:spPr>
        <p:txBody>
          <a:bodyPr spcFirstLastPara="1" wrap="square" lIns="91425" tIns="91425" rIns="91425" bIns="91425" anchor="t" anchorCtr="0"/>
          <a:lstStyle>
            <a:lvl1pPr marL="457167" marR="0" lvl="0" indent="-406370"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mn-lt"/>
                <a:ea typeface="Arial"/>
                <a:cs typeface="Arial"/>
                <a:sym typeface="Arial"/>
              </a:defRPr>
            </a:lvl1pPr>
            <a:lvl2pPr marL="914333" marR="0" lvl="1" indent="-380972" algn="l" rtl="0">
              <a:lnSpc>
                <a:spcPct val="90000"/>
              </a:lnSpc>
              <a:spcBef>
                <a:spcPts val="500"/>
              </a:spcBef>
              <a:spcAft>
                <a:spcPts val="0"/>
              </a:spcAft>
              <a:buClr>
                <a:schemeClr val="tx2"/>
              </a:buClr>
              <a:buSzPts val="2400"/>
              <a:buFont typeface="Arial"/>
              <a:buChar char="•"/>
              <a:defRPr sz="2400" b="0" i="0" u="none" strike="noStrike" cap="none">
                <a:solidFill>
                  <a:schemeClr val="dk1"/>
                </a:solidFill>
                <a:latin typeface="Arial"/>
                <a:ea typeface="Arial"/>
                <a:cs typeface="Arial"/>
                <a:sym typeface="Arial"/>
              </a:defRPr>
            </a:lvl2pPr>
            <a:lvl3pPr marL="1371500" marR="0" lvl="2" indent="-355574" algn="l" rtl="0">
              <a:lnSpc>
                <a:spcPct val="90000"/>
              </a:lnSpc>
              <a:spcBef>
                <a:spcPts val="500"/>
              </a:spcBef>
              <a:spcAft>
                <a:spcPts val="0"/>
              </a:spcAft>
              <a:buClr>
                <a:schemeClr val="tx2"/>
              </a:buClr>
              <a:buSzPts val="2000"/>
              <a:buFont typeface="Arial"/>
              <a:buChar char="•"/>
              <a:defRPr sz="2000" b="0" i="0" u="none" strike="noStrike" cap="none">
                <a:solidFill>
                  <a:schemeClr val="dk1"/>
                </a:solidFill>
                <a:latin typeface="Arial"/>
                <a:ea typeface="Arial"/>
                <a:cs typeface="Arial"/>
                <a:sym typeface="Arial"/>
              </a:defRPr>
            </a:lvl3pPr>
            <a:lvl4pPr marL="1485791" marR="0" lvl="3" indent="0" algn="l" rtl="0">
              <a:lnSpc>
                <a:spcPct val="90000"/>
              </a:lnSpc>
              <a:spcBef>
                <a:spcPts val="500"/>
              </a:spcBef>
              <a:spcAft>
                <a:spcPts val="0"/>
              </a:spcAft>
              <a:buClr>
                <a:schemeClr val="tx2"/>
              </a:buClr>
              <a:buSzPts val="1800"/>
              <a:buFont typeface="Arial"/>
              <a:buNone/>
              <a:defRPr sz="1800" b="0" i="0" u="none" strike="noStrike" cap="none">
                <a:solidFill>
                  <a:schemeClr val="dk1"/>
                </a:solidFill>
                <a:latin typeface="Arial"/>
                <a:ea typeface="Arial"/>
                <a:cs typeface="Arial"/>
                <a:sym typeface="Arial"/>
              </a:defRPr>
            </a:lvl4pPr>
            <a:lvl5pPr marL="2285832" marR="0" lvl="4"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2998" marR="0" lvl="5"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164" marR="0" lvl="6"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331" marR="0" lvl="7"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497" marR="0" lvl="8"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Click to add bulleted list</a:t>
            </a:r>
          </a:p>
        </p:txBody>
      </p:sp>
      <p:sp>
        <p:nvSpPr>
          <p:cNvPr id="632" name="Shape 632"/>
          <p:cNvSpPr txBox="1">
            <a:spLocks noGrp="1"/>
          </p:cNvSpPr>
          <p:nvPr>
            <p:ph type="title"/>
          </p:nvPr>
        </p:nvSpPr>
        <p:spPr>
          <a:xfrm>
            <a:off x="566605" y="756695"/>
            <a:ext cx="11154800" cy="1411644"/>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r>
              <a:rPr lang="en-US"/>
              <a:t>Click to edit Master title style</a:t>
            </a:r>
            <a:endParaRPr dirty="0"/>
          </a:p>
        </p:txBody>
      </p:sp>
      <p:sp>
        <p:nvSpPr>
          <p:cNvPr id="636" name="Shape 636"/>
          <p:cNvSpPr txBox="1">
            <a:spLocks noGrp="1"/>
          </p:cNvSpPr>
          <p:nvPr>
            <p:ph type="body" idx="2"/>
          </p:nvPr>
        </p:nvSpPr>
        <p:spPr>
          <a:xfrm>
            <a:off x="566605" y="6418477"/>
            <a:ext cx="11154800" cy="3648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mn-lt"/>
                <a:ea typeface="Arial"/>
                <a:cs typeface="Arial"/>
                <a:sym typeface="Arial"/>
              </a:defRPr>
            </a:lvl1pPr>
            <a:lvl2pPr marL="914333" marR="0" lvl="1" indent="-22858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500" marR="0" lvl="2" indent="-22858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665" marR="0" lvl="3" indent="-22858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5832" marR="0" lvl="4" indent="-228584"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2998" marR="0" lvl="5"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164" marR="0" lvl="6"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331" marR="0" lvl="7"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497" marR="0" lvl="8" indent="-34287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8" name="Shape 607">
            <a:extLst>
              <a:ext uri="{FF2B5EF4-FFF2-40B4-BE49-F238E27FC236}">
                <a16:creationId xmlns:a16="http://schemas.microsoft.com/office/drawing/2014/main" id="{C253B321-51B5-A447-A092-B1008C867326}"/>
              </a:ext>
            </a:extLst>
          </p:cNvPr>
          <p:cNvPicPr preferRelativeResize="0"/>
          <p:nvPr userDrawn="1"/>
        </p:nvPicPr>
        <p:blipFill>
          <a:blip r:embed="rId2" cstate="print">
            <a:extLst>
              <a:ext uri="{28A0092B-C50C-407E-A947-70E740481C1C}">
                <a14:useLocalDpi xmlns:a14="http://schemas.microsoft.com/office/drawing/2010/main" val="0"/>
              </a:ext>
            </a:extLst>
          </a:blip>
          <a:srcRect/>
          <a:stretch/>
        </p:blipFill>
        <p:spPr>
          <a:xfrm>
            <a:off x="611719" y="189906"/>
            <a:ext cx="1021997" cy="362789"/>
          </a:xfrm>
          <a:prstGeom prst="rect">
            <a:avLst/>
          </a:prstGeom>
          <a:noFill/>
          <a:ln>
            <a:noFill/>
          </a:ln>
        </p:spPr>
      </p:pic>
      <p:cxnSp>
        <p:nvCxnSpPr>
          <p:cNvPr id="9" name="Shape 606">
            <a:extLst>
              <a:ext uri="{FF2B5EF4-FFF2-40B4-BE49-F238E27FC236}">
                <a16:creationId xmlns:a16="http://schemas.microsoft.com/office/drawing/2014/main" id="{46E09711-0AF7-1248-BC2E-3C4C588B001E}"/>
              </a:ext>
            </a:extLst>
          </p:cNvPr>
          <p:cNvCxnSpPr/>
          <p:nvPr userDrawn="1"/>
        </p:nvCxnSpPr>
        <p:spPr>
          <a:xfrm>
            <a:off x="1734861" y="377827"/>
            <a:ext cx="10457200" cy="0"/>
          </a:xfrm>
          <a:prstGeom prst="straightConnector1">
            <a:avLst/>
          </a:prstGeom>
          <a:noFill/>
          <a:ln w="47625" cap="flat" cmpd="sng">
            <a:solidFill>
              <a:srgbClr val="0065A4"/>
            </a:solidFill>
            <a:prstDash val="solid"/>
            <a:miter lim="800000"/>
            <a:headEnd type="none" w="med" len="med"/>
            <a:tailEnd type="none" w="med" len="med"/>
          </a:ln>
        </p:spPr>
      </p:cxnSp>
      <p:cxnSp>
        <p:nvCxnSpPr>
          <p:cNvPr id="10" name="Shape 608">
            <a:extLst>
              <a:ext uri="{FF2B5EF4-FFF2-40B4-BE49-F238E27FC236}">
                <a16:creationId xmlns:a16="http://schemas.microsoft.com/office/drawing/2014/main" id="{AC7AA332-304A-5342-8F80-4ECB2A8E313D}"/>
              </a:ext>
            </a:extLst>
          </p:cNvPr>
          <p:cNvCxnSpPr/>
          <p:nvPr userDrawn="1"/>
        </p:nvCxnSpPr>
        <p:spPr>
          <a:xfrm>
            <a:off x="0" y="377827"/>
            <a:ext cx="495600" cy="0"/>
          </a:xfrm>
          <a:prstGeom prst="straightConnector1">
            <a:avLst/>
          </a:prstGeom>
          <a:noFill/>
          <a:ln w="47625"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37605444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mp; List">
  <p:cSld name="Title &amp; List">
    <p:bg>
      <p:bgPr>
        <a:solidFill>
          <a:srgbClr val="EFF8FA"/>
        </a:solidFill>
        <a:effectLst/>
      </p:bgPr>
    </p:bg>
    <p:spTree>
      <p:nvGrpSpPr>
        <p:cNvPr id="1" name="Shape 189"/>
        <p:cNvGrpSpPr/>
        <p:nvPr/>
      </p:nvGrpSpPr>
      <p:grpSpPr>
        <a:xfrm>
          <a:off x="0" y="0"/>
          <a:ext cx="0" cy="0"/>
          <a:chOff x="0" y="0"/>
          <a:chExt cx="0" cy="0"/>
        </a:xfrm>
      </p:grpSpPr>
      <p:sp>
        <p:nvSpPr>
          <p:cNvPr id="190" name="Google Shape;190;gb6d4e53306_0_242"/>
          <p:cNvSpPr txBox="1">
            <a:spLocks noGrp="1"/>
          </p:cNvSpPr>
          <p:nvPr>
            <p:ph type="body" idx="1"/>
          </p:nvPr>
        </p:nvSpPr>
        <p:spPr>
          <a:xfrm>
            <a:off x="6290846" y="685966"/>
            <a:ext cx="5305500" cy="4816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96872"/>
              </a:buClr>
              <a:buSzPts val="2800"/>
              <a:buNone/>
              <a:defRPr>
                <a:solidFill>
                  <a:srgbClr val="196872"/>
                </a:solidFill>
              </a:defRPr>
            </a:lvl1pPr>
            <a:lvl2pPr marL="914377" lvl="1" indent="-380990" algn="l" rtl="0">
              <a:lnSpc>
                <a:spcPct val="90000"/>
              </a:lnSpc>
              <a:spcBef>
                <a:spcPts val="1200"/>
              </a:spcBef>
              <a:spcAft>
                <a:spcPts val="0"/>
              </a:spcAft>
              <a:buClr>
                <a:schemeClr val="dk1"/>
              </a:buClr>
              <a:buSzPts val="2400"/>
              <a:buChar char="•"/>
              <a:defRPr/>
            </a:lvl2pPr>
            <a:lvl3pPr marL="1371566" lvl="2" indent="-355591" algn="l" rtl="0">
              <a:lnSpc>
                <a:spcPct val="90000"/>
              </a:lnSpc>
              <a:spcBef>
                <a:spcPts val="1200"/>
              </a:spcBef>
              <a:spcAft>
                <a:spcPts val="0"/>
              </a:spcAft>
              <a:buClr>
                <a:schemeClr val="dk1"/>
              </a:buClr>
              <a:buSzPts val="2000"/>
              <a:buChar char="•"/>
              <a:defRPr/>
            </a:lvl3pPr>
            <a:lvl4pPr marL="1828754" lvl="3" indent="-342891" algn="l" rtl="0">
              <a:lnSpc>
                <a:spcPct val="90000"/>
              </a:lnSpc>
              <a:spcBef>
                <a:spcPts val="1200"/>
              </a:spcBef>
              <a:spcAft>
                <a:spcPts val="0"/>
              </a:spcAft>
              <a:buClr>
                <a:schemeClr val="dk1"/>
              </a:buClr>
              <a:buSzPts val="1800"/>
              <a:buChar char="•"/>
              <a:defRPr/>
            </a:lvl4pPr>
            <a:lvl5pPr marL="2285943" lvl="4" indent="-342891" algn="l" rtl="0">
              <a:lnSpc>
                <a:spcPct val="90000"/>
              </a:lnSpc>
              <a:spcBef>
                <a:spcPts val="1200"/>
              </a:spcBef>
              <a:spcAft>
                <a:spcPts val="0"/>
              </a:spcAft>
              <a:buClr>
                <a:schemeClr val="dk1"/>
              </a:buClr>
              <a:buSzPts val="1800"/>
              <a:buChar char="•"/>
              <a:defRPr/>
            </a:lvl5pPr>
            <a:lvl6pPr marL="2743131" lvl="5" indent="-342891" algn="l" rtl="0">
              <a:lnSpc>
                <a:spcPct val="90000"/>
              </a:lnSpc>
              <a:spcBef>
                <a:spcPts val="12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91" name="Google Shape;191;gb6d4e53306_0_242"/>
          <p:cNvSpPr txBox="1">
            <a:spLocks noGrp="1"/>
          </p:cNvSpPr>
          <p:nvPr>
            <p:ph type="title"/>
          </p:nvPr>
        </p:nvSpPr>
        <p:spPr>
          <a:xfrm>
            <a:off x="595681" y="659462"/>
            <a:ext cx="50190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92" name="Google Shape;192;gb6d4e53306_0_242"/>
          <p:cNvPicPr preferRelativeResize="0"/>
          <p:nvPr/>
        </p:nvPicPr>
        <p:blipFill rotWithShape="1">
          <a:blip r:embed="rId2">
            <a:alphaModFix/>
          </a:blip>
          <a:srcRect/>
          <a:stretch/>
        </p:blipFill>
        <p:spPr>
          <a:xfrm>
            <a:off x="-1" y="4405605"/>
            <a:ext cx="12192000" cy="2452395"/>
          </a:xfrm>
          <a:prstGeom prst="rect">
            <a:avLst/>
          </a:prstGeom>
          <a:noFill/>
          <a:ln>
            <a:noFill/>
          </a:ln>
        </p:spPr>
      </p:pic>
    </p:spTree>
    <p:extLst>
      <p:ext uri="{BB962C8B-B14F-4D97-AF65-F5344CB8AC3E}">
        <p14:creationId xmlns:p14="http://schemas.microsoft.com/office/powerpoint/2010/main" val="11659673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Icon/Photo List - Vertical">
  <p:cSld name="Icon/Photo List - Vertical">
    <p:bg>
      <p:bgPr>
        <a:solidFill>
          <a:srgbClr val="EFF8FA"/>
        </a:solidFill>
        <a:effectLst/>
      </p:bgPr>
    </p:bg>
    <p:spTree>
      <p:nvGrpSpPr>
        <p:cNvPr id="1" name="Shape 27"/>
        <p:cNvGrpSpPr/>
        <p:nvPr/>
      </p:nvGrpSpPr>
      <p:grpSpPr>
        <a:xfrm>
          <a:off x="0" y="0"/>
          <a:ext cx="0" cy="0"/>
          <a:chOff x="0" y="0"/>
          <a:chExt cx="0" cy="0"/>
        </a:xfrm>
      </p:grpSpPr>
      <p:sp>
        <p:nvSpPr>
          <p:cNvPr id="28" name="Google Shape;28;p20"/>
          <p:cNvSpPr txBox="1">
            <a:spLocks noGrp="1"/>
          </p:cNvSpPr>
          <p:nvPr>
            <p:ph type="body" idx="1"/>
          </p:nvPr>
        </p:nvSpPr>
        <p:spPr>
          <a:xfrm>
            <a:off x="7748793" y="662325"/>
            <a:ext cx="3847527" cy="1725863"/>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9" name="Google Shape;29;p20"/>
          <p:cNvSpPr txBox="1">
            <a:spLocks noGrp="1"/>
          </p:cNvSpPr>
          <p:nvPr>
            <p:ph type="title"/>
          </p:nvPr>
        </p:nvSpPr>
        <p:spPr>
          <a:xfrm>
            <a:off x="595683" y="659461"/>
            <a:ext cx="492858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a:spLocks noGrp="1"/>
          </p:cNvSpPr>
          <p:nvPr>
            <p:ph type="pic" idx="2"/>
          </p:nvPr>
        </p:nvSpPr>
        <p:spPr>
          <a:xfrm>
            <a:off x="6266691" y="846387"/>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20"/>
          <p:cNvSpPr>
            <a:spLocks noGrp="1"/>
          </p:cNvSpPr>
          <p:nvPr>
            <p:ph type="pic" idx="3"/>
          </p:nvPr>
        </p:nvSpPr>
        <p:spPr>
          <a:xfrm>
            <a:off x="6266691" y="2828488"/>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20"/>
          <p:cNvSpPr>
            <a:spLocks noGrp="1"/>
          </p:cNvSpPr>
          <p:nvPr>
            <p:ph type="pic" idx="4"/>
          </p:nvPr>
        </p:nvSpPr>
        <p:spPr>
          <a:xfrm>
            <a:off x="6266691" y="4770063"/>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20"/>
          <p:cNvSpPr txBox="1">
            <a:spLocks noGrp="1"/>
          </p:cNvSpPr>
          <p:nvPr>
            <p:ph type="body" idx="5"/>
          </p:nvPr>
        </p:nvSpPr>
        <p:spPr>
          <a:xfrm>
            <a:off x="7748793" y="2651546"/>
            <a:ext cx="3847527" cy="1725863"/>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4" name="Google Shape;34;p20"/>
          <p:cNvSpPr txBox="1">
            <a:spLocks noGrp="1"/>
          </p:cNvSpPr>
          <p:nvPr>
            <p:ph type="body" idx="6"/>
          </p:nvPr>
        </p:nvSpPr>
        <p:spPr>
          <a:xfrm>
            <a:off x="7748793" y="4592641"/>
            <a:ext cx="3847527" cy="1725863"/>
          </a:xfrm>
          <a:prstGeom prst="rect">
            <a:avLst/>
          </a:prstGeom>
          <a:noFill/>
          <a:ln>
            <a:noFill/>
          </a:ln>
        </p:spPr>
        <p:txBody>
          <a:bodyPr spcFirstLastPara="1" wrap="square" lIns="91425" tIns="45700" rIns="91425" bIns="45700" anchor="ctr"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0296845"/>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List">
  <p:cSld name="Title &amp; List">
    <p:bg>
      <p:bgPr>
        <a:solidFill>
          <a:srgbClr val="EFF8FA"/>
        </a:solidFill>
        <a:effectLst/>
      </p:bgPr>
    </p:bg>
    <p:spTree>
      <p:nvGrpSpPr>
        <p:cNvPr id="1" name="Shape 189"/>
        <p:cNvGrpSpPr/>
        <p:nvPr/>
      </p:nvGrpSpPr>
      <p:grpSpPr>
        <a:xfrm>
          <a:off x="0" y="0"/>
          <a:ext cx="0" cy="0"/>
          <a:chOff x="0" y="0"/>
          <a:chExt cx="0" cy="0"/>
        </a:xfrm>
      </p:grpSpPr>
      <p:sp>
        <p:nvSpPr>
          <p:cNvPr id="190" name="Google Shape;190;gb6d4e53306_0_242"/>
          <p:cNvSpPr txBox="1">
            <a:spLocks noGrp="1"/>
          </p:cNvSpPr>
          <p:nvPr>
            <p:ph type="body" idx="1"/>
          </p:nvPr>
        </p:nvSpPr>
        <p:spPr>
          <a:xfrm>
            <a:off x="6290845" y="685965"/>
            <a:ext cx="5305500" cy="4816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81000" algn="l" rtl="0">
              <a:lnSpc>
                <a:spcPct val="90000"/>
              </a:lnSpc>
              <a:spcBef>
                <a:spcPts val="1200"/>
              </a:spcBef>
              <a:spcAft>
                <a:spcPts val="0"/>
              </a:spcAft>
              <a:buClr>
                <a:schemeClr val="dk1"/>
              </a:buClr>
              <a:buSzPts val="2400"/>
              <a:buChar char="•"/>
              <a:defRPr/>
            </a:lvl2pPr>
            <a:lvl3pPr marL="1371600" lvl="2" indent="-355600" algn="l" rtl="0">
              <a:lnSpc>
                <a:spcPct val="90000"/>
              </a:lnSpc>
              <a:spcBef>
                <a:spcPts val="1200"/>
              </a:spcBef>
              <a:spcAft>
                <a:spcPts val="0"/>
              </a:spcAft>
              <a:buClr>
                <a:schemeClr val="dk1"/>
              </a:buClr>
              <a:buSzPts val="20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gb6d4e53306_0_242"/>
          <p:cNvSpPr txBox="1">
            <a:spLocks noGrp="1"/>
          </p:cNvSpPr>
          <p:nvPr>
            <p:ph type="title"/>
          </p:nvPr>
        </p:nvSpPr>
        <p:spPr>
          <a:xfrm>
            <a:off x="595682" y="659461"/>
            <a:ext cx="50190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92" name="Google Shape;192;gb6d4e53306_0_242"/>
          <p:cNvPicPr preferRelativeResize="0"/>
          <p:nvPr/>
        </p:nvPicPr>
        <p:blipFill rotWithShape="1">
          <a:blip r:embed="rId2">
            <a:alphaModFix/>
          </a:blip>
          <a:srcRect/>
          <a:stretch/>
        </p:blipFill>
        <p:spPr>
          <a:xfrm>
            <a:off x="-1" y="4405605"/>
            <a:ext cx="12192000" cy="2452395"/>
          </a:xfrm>
          <a:prstGeom prst="rect">
            <a:avLst/>
          </a:prstGeom>
          <a:noFill/>
          <a:ln>
            <a:noFill/>
          </a:ln>
        </p:spPr>
      </p:pic>
    </p:spTree>
    <p:extLst>
      <p:ext uri="{BB962C8B-B14F-4D97-AF65-F5344CB8AC3E}">
        <p14:creationId xmlns:p14="http://schemas.microsoft.com/office/powerpoint/2010/main" val="4059783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207"/>
        <p:cNvGrpSpPr/>
        <p:nvPr/>
      </p:nvGrpSpPr>
      <p:grpSpPr>
        <a:xfrm>
          <a:off x="0" y="0"/>
          <a:ext cx="0" cy="0"/>
          <a:chOff x="0" y="0"/>
          <a:chExt cx="0" cy="0"/>
        </a:xfrm>
      </p:grpSpPr>
      <p:sp>
        <p:nvSpPr>
          <p:cNvPr id="208" name="Google Shape;208;gb6d4e53306_0_260"/>
          <p:cNvSpPr txBox="1">
            <a:spLocks noGrp="1"/>
          </p:cNvSpPr>
          <p:nvPr>
            <p:ph type="title"/>
          </p:nvPr>
        </p:nvSpPr>
        <p:spPr>
          <a:xfrm>
            <a:off x="595680" y="659919"/>
            <a:ext cx="110106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gb6d4e53306_0_260"/>
          <p:cNvSpPr>
            <a:spLocks noGrp="1"/>
          </p:cNvSpPr>
          <p:nvPr>
            <p:ph type="pic" idx="2"/>
          </p:nvPr>
        </p:nvSpPr>
        <p:spPr>
          <a:xfrm>
            <a:off x="1704473"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gb6d4e53306_0_260"/>
          <p:cNvSpPr txBox="1">
            <a:spLocks noGrp="1"/>
          </p:cNvSpPr>
          <p:nvPr>
            <p:ph type="body" idx="1"/>
          </p:nvPr>
        </p:nvSpPr>
        <p:spPr>
          <a:xfrm>
            <a:off x="4259405"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1" name="Google Shape;211;gb6d4e53306_0_260"/>
          <p:cNvSpPr txBox="1">
            <a:spLocks noGrp="1"/>
          </p:cNvSpPr>
          <p:nvPr>
            <p:ph type="body" idx="3"/>
          </p:nvPr>
        </p:nvSpPr>
        <p:spPr>
          <a:xfrm>
            <a:off x="553678"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2" name="Google Shape;212;gb6d4e53306_0_260"/>
          <p:cNvSpPr txBox="1">
            <a:spLocks noGrp="1"/>
          </p:cNvSpPr>
          <p:nvPr>
            <p:ph type="body" idx="4"/>
          </p:nvPr>
        </p:nvSpPr>
        <p:spPr>
          <a:xfrm>
            <a:off x="7933047"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gb6d4e53306_0_260"/>
          <p:cNvSpPr>
            <a:spLocks noGrp="1"/>
          </p:cNvSpPr>
          <p:nvPr>
            <p:ph type="pic" idx="5"/>
          </p:nvPr>
        </p:nvSpPr>
        <p:spPr>
          <a:xfrm>
            <a:off x="5426241"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Google Shape;214;gb6d4e53306_0_260"/>
          <p:cNvSpPr>
            <a:spLocks noGrp="1"/>
          </p:cNvSpPr>
          <p:nvPr>
            <p:ph type="pic" idx="6"/>
          </p:nvPr>
        </p:nvSpPr>
        <p:spPr>
          <a:xfrm>
            <a:off x="9083842"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8395122"/>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EFEDEE"/>
            </a:gs>
            <a:gs pos="52999">
              <a:srgbClr val="F1EFF0"/>
            </a:gs>
            <a:gs pos="77000">
              <a:srgbClr val="EFEDEE"/>
            </a:gs>
            <a:gs pos="100000">
              <a:srgbClr val="EFEBEC"/>
            </a:gs>
          </a:gsLst>
          <a:lin ang="5400012" scaled="0"/>
        </a:gradFill>
        <a:effectLst/>
      </p:bgPr>
    </p:bg>
    <p:spTree>
      <p:nvGrpSpPr>
        <p:cNvPr id="1" name="Shape 215"/>
        <p:cNvGrpSpPr/>
        <p:nvPr/>
      </p:nvGrpSpPr>
      <p:grpSpPr>
        <a:xfrm>
          <a:off x="0" y="0"/>
          <a:ext cx="0" cy="0"/>
          <a:chOff x="0" y="0"/>
          <a:chExt cx="0" cy="0"/>
        </a:xfrm>
      </p:grpSpPr>
      <p:sp>
        <p:nvSpPr>
          <p:cNvPr id="216" name="Google Shape;216;gb6d4e53306_0_268"/>
          <p:cNvSpPr txBox="1">
            <a:spLocks noGrp="1"/>
          </p:cNvSpPr>
          <p:nvPr>
            <p:ph type="title"/>
          </p:nvPr>
        </p:nvSpPr>
        <p:spPr>
          <a:xfrm>
            <a:off x="838200" y="163481"/>
            <a:ext cx="10515600" cy="73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3600"/>
              <a:buFont typeface="Arial"/>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217" name="Google Shape;217;gb6d4e53306_0_268"/>
          <p:cNvGrpSpPr/>
          <p:nvPr/>
        </p:nvGrpSpPr>
        <p:grpSpPr>
          <a:xfrm>
            <a:off x="12554553" y="1"/>
            <a:ext cx="1647523" cy="1816200"/>
            <a:chOff x="12554553" y="1"/>
            <a:chExt cx="1647523" cy="1816200"/>
          </a:xfrm>
        </p:grpSpPr>
        <p:sp>
          <p:nvSpPr>
            <p:cNvPr id="218" name="Google Shape;218;gb6d4e53306_0_268"/>
            <p:cNvSpPr/>
            <p:nvPr/>
          </p:nvSpPr>
          <p:spPr>
            <a:xfrm>
              <a:off x="12554553" y="1"/>
              <a:ext cx="1644000" cy="1816200"/>
            </a:xfrm>
            <a:prstGeom prst="foldedCorner">
              <a:avLst>
                <a:gd name="adj" fmla="val 16667"/>
              </a:avLst>
            </a:prstGeom>
            <a:solidFill>
              <a:schemeClr val="accent4"/>
            </a:solidFill>
            <a:ln>
              <a:noFill/>
            </a:ln>
            <a:effectLst>
              <a:outerShdw blurRad="101600" dist="63500" dir="2700000" algn="tl" rotWithShape="0">
                <a:srgbClr val="000000">
                  <a:alpha val="40000"/>
                </a:srgbClr>
              </a:outerShdw>
            </a:effectLst>
          </p:spPr>
          <p:txBody>
            <a:bodyPr spcFirstLastPara="1" wrap="square" lIns="91425" tIns="45700" rIns="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833C0B"/>
                  </a:solidFill>
                  <a:latin typeface="Calibri"/>
                  <a:ea typeface="Calibri"/>
                  <a:cs typeface="Calibri"/>
                  <a:sym typeface="Calibri"/>
                </a:rPr>
                <a:t>To insert your own icons*: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833C0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833C0B"/>
                  </a:solidFill>
                  <a:latin typeface="Calibri"/>
                  <a:ea typeface="Calibri"/>
                  <a:cs typeface="Calibri"/>
                  <a:sym typeface="Calibri"/>
                </a:rPr>
                <a:t>Insert</a:t>
              </a:r>
              <a:r>
                <a:rPr lang="en-US" sz="1400" b="0" i="0" u="none" strike="noStrike" cap="none">
                  <a:solidFill>
                    <a:srgbClr val="833C0B"/>
                  </a:solidFill>
                  <a:latin typeface="Calibri"/>
                  <a:ea typeface="Calibri"/>
                  <a:cs typeface="Calibri"/>
                  <a:sym typeface="Calibri"/>
                </a:rPr>
                <a:t> &gt;&gt; </a:t>
              </a:r>
              <a:r>
                <a:rPr lang="en-US" sz="1400" b="1" i="0" u="none" strike="noStrike" cap="none">
                  <a:solidFill>
                    <a:srgbClr val="833C0B"/>
                  </a:solidFill>
                  <a:latin typeface="Calibri"/>
                  <a:ea typeface="Calibri"/>
                  <a:cs typeface="Calibri"/>
                  <a:sym typeface="Calibri"/>
                </a:rPr>
                <a:t>Icons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833C0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833C0B"/>
                  </a:solidFill>
                  <a:latin typeface="Calibri"/>
                  <a:ea typeface="Calibri"/>
                  <a:cs typeface="Calibri"/>
                  <a:sym typeface="Calibri"/>
                </a:rPr>
                <a:t>(*Only available to Office 365 subscribers)</a:t>
              </a:r>
              <a:endParaRPr sz="1400" b="0" i="0" u="none" strike="noStrike" cap="none">
                <a:solidFill>
                  <a:srgbClr val="000000"/>
                </a:solidFill>
                <a:latin typeface="Arial"/>
                <a:ea typeface="Arial"/>
                <a:cs typeface="Arial"/>
                <a:sym typeface="Arial"/>
              </a:endParaRPr>
            </a:p>
          </p:txBody>
        </p:sp>
        <p:pic>
          <p:nvPicPr>
            <p:cNvPr id="219" name="Google Shape;219;gb6d4e53306_0_268"/>
            <p:cNvPicPr preferRelativeResize="0"/>
            <p:nvPr/>
          </p:nvPicPr>
          <p:blipFill rotWithShape="1">
            <a:blip r:embed="rId2">
              <a:alphaModFix/>
            </a:blip>
            <a:srcRect/>
            <a:stretch/>
          </p:blipFill>
          <p:spPr>
            <a:xfrm>
              <a:off x="13802027" y="424090"/>
              <a:ext cx="400050" cy="657225"/>
            </a:xfrm>
            <a:prstGeom prst="rect">
              <a:avLst/>
            </a:prstGeom>
            <a:noFill/>
            <a:ln>
              <a:noFill/>
            </a:ln>
          </p:spPr>
        </p:pic>
      </p:grpSp>
    </p:spTree>
    <p:extLst>
      <p:ext uri="{BB962C8B-B14F-4D97-AF65-F5344CB8AC3E}">
        <p14:creationId xmlns:p14="http://schemas.microsoft.com/office/powerpoint/2010/main" val="3259613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0"/>
        <p:cNvGrpSpPr/>
        <p:nvPr/>
      </p:nvGrpSpPr>
      <p:grpSpPr>
        <a:xfrm>
          <a:off x="0" y="0"/>
          <a:ext cx="0" cy="0"/>
          <a:chOff x="0" y="0"/>
          <a:chExt cx="0" cy="0"/>
        </a:xfrm>
      </p:grpSpPr>
      <p:pic>
        <p:nvPicPr>
          <p:cNvPr id="221" name="Google Shape;221;gb6d4e53306_0_273"/>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222" name="Google Shape;222;gb6d4e53306_0_273"/>
          <p:cNvSpPr txBox="1">
            <a:spLocks noGrp="1"/>
          </p:cNvSpPr>
          <p:nvPr>
            <p:ph type="ctrTitle"/>
          </p:nvPr>
        </p:nvSpPr>
        <p:spPr>
          <a:xfrm>
            <a:off x="3671636" y="4940956"/>
            <a:ext cx="7944900" cy="6108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gb6d4e53306_0_273"/>
          <p:cNvSpPr txBox="1">
            <a:spLocks noGrp="1"/>
          </p:cNvSpPr>
          <p:nvPr>
            <p:ph type="subTitle" idx="1"/>
          </p:nvPr>
        </p:nvSpPr>
        <p:spPr>
          <a:xfrm>
            <a:off x="575510" y="5775462"/>
            <a:ext cx="11040900" cy="441900"/>
          </a:xfrm>
          <a:prstGeom prst="rect">
            <a:avLst/>
          </a:prstGeom>
          <a:noFill/>
          <a:ln>
            <a:noFill/>
          </a:ln>
        </p:spPr>
        <p:txBody>
          <a:bodyPr spcFirstLastPara="1" wrap="square" lIns="91425" tIns="45700" rIns="91425" bIns="45700" anchor="t" anchorCtr="0">
            <a:normAutofit/>
          </a:bodyPr>
          <a:lstStyle>
            <a:lvl1pPr lvl="0" algn="r" rtl="0">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224" name="Google Shape;224;gb6d4e53306_0_273"/>
          <p:cNvPicPr preferRelativeResize="0"/>
          <p:nvPr/>
        </p:nvPicPr>
        <p:blipFill rotWithShape="1">
          <a:blip r:embed="rId3">
            <a:alphaModFix/>
          </a:blip>
          <a:srcRect t="504" b="504"/>
          <a:stretch/>
        </p:blipFill>
        <p:spPr>
          <a:xfrm>
            <a:off x="0" y="640782"/>
            <a:ext cx="6376738" cy="2748958"/>
          </a:xfrm>
          <a:prstGeom prst="rect">
            <a:avLst/>
          </a:prstGeom>
          <a:noFill/>
          <a:ln>
            <a:noFill/>
          </a:ln>
        </p:spPr>
      </p:pic>
      <p:pic>
        <p:nvPicPr>
          <p:cNvPr id="225" name="Google Shape;225;gb6d4e53306_0_273"/>
          <p:cNvPicPr preferRelativeResize="0"/>
          <p:nvPr/>
        </p:nvPicPr>
        <p:blipFill rotWithShape="1">
          <a:blip r:embed="rId4">
            <a:alphaModFix/>
          </a:blip>
          <a:srcRect/>
          <a:stretch/>
        </p:blipFill>
        <p:spPr>
          <a:xfrm>
            <a:off x="8566742" y="679320"/>
            <a:ext cx="3049745" cy="626893"/>
          </a:xfrm>
          <a:prstGeom prst="rect">
            <a:avLst/>
          </a:prstGeom>
          <a:noFill/>
          <a:ln>
            <a:noFill/>
          </a:ln>
        </p:spPr>
      </p:pic>
    </p:spTree>
    <p:extLst>
      <p:ext uri="{BB962C8B-B14F-4D97-AF65-F5344CB8AC3E}">
        <p14:creationId xmlns:p14="http://schemas.microsoft.com/office/powerpoint/2010/main" val="3177021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raph">
  <p:cSld name="Graph">
    <p:bg>
      <p:bgPr>
        <a:solidFill>
          <a:srgbClr val="EFF8FA"/>
        </a:solidFill>
        <a:effectLst/>
      </p:bgPr>
    </p:bg>
    <p:spTree>
      <p:nvGrpSpPr>
        <p:cNvPr id="1" name="Shape 32"/>
        <p:cNvGrpSpPr/>
        <p:nvPr/>
      </p:nvGrpSpPr>
      <p:grpSpPr>
        <a:xfrm>
          <a:off x="0" y="0"/>
          <a:ext cx="0" cy="0"/>
          <a:chOff x="0" y="0"/>
          <a:chExt cx="0" cy="0"/>
        </a:xfrm>
      </p:grpSpPr>
      <p:sp>
        <p:nvSpPr>
          <p:cNvPr id="33" name="Google Shape;33;p24"/>
          <p:cNvSpPr>
            <a:spLocks noGrp="1"/>
          </p:cNvSpPr>
          <p:nvPr>
            <p:ph type="chart" idx="2"/>
          </p:nvPr>
        </p:nvSpPr>
        <p:spPr>
          <a:xfrm>
            <a:off x="1844884" y="2175126"/>
            <a:ext cx="8502232" cy="380841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24"/>
          <p:cNvSpPr txBox="1">
            <a:spLocks noGrp="1"/>
          </p:cNvSpPr>
          <p:nvPr>
            <p:ph type="title"/>
          </p:nvPr>
        </p:nvSpPr>
        <p:spPr>
          <a:xfrm>
            <a:off x="595680" y="659919"/>
            <a:ext cx="11002761"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196872"/>
        </a:solidFill>
        <a:effectLst/>
      </p:bgPr>
    </p:bg>
    <p:spTree>
      <p:nvGrpSpPr>
        <p:cNvPr id="1" name="Shape 226"/>
        <p:cNvGrpSpPr/>
        <p:nvPr/>
      </p:nvGrpSpPr>
      <p:grpSpPr>
        <a:xfrm>
          <a:off x="0" y="0"/>
          <a:ext cx="0" cy="0"/>
          <a:chOff x="0" y="0"/>
          <a:chExt cx="0" cy="0"/>
        </a:xfrm>
      </p:grpSpPr>
      <p:cxnSp>
        <p:nvCxnSpPr>
          <p:cNvPr id="227" name="Google Shape;227;gb6d4e53306_0_279"/>
          <p:cNvCxnSpPr/>
          <p:nvPr/>
        </p:nvCxnSpPr>
        <p:spPr>
          <a:xfrm>
            <a:off x="5594177" y="1507958"/>
            <a:ext cx="5500200" cy="0"/>
          </a:xfrm>
          <a:prstGeom prst="straightConnector1">
            <a:avLst/>
          </a:prstGeom>
          <a:noFill/>
          <a:ln w="28575" cap="flat" cmpd="sng">
            <a:solidFill>
              <a:schemeClr val="lt1"/>
            </a:solidFill>
            <a:prstDash val="solid"/>
            <a:miter lim="800000"/>
            <a:headEnd type="none" w="sm" len="sm"/>
            <a:tailEnd type="none" w="sm" len="sm"/>
          </a:ln>
        </p:spPr>
      </p:cxnSp>
      <p:pic>
        <p:nvPicPr>
          <p:cNvPr id="228" name="Google Shape;228;gb6d4e53306_0_279"/>
          <p:cNvPicPr preferRelativeResize="0"/>
          <p:nvPr/>
        </p:nvPicPr>
        <p:blipFill rotWithShape="1">
          <a:blip r:embed="rId2">
            <a:alphaModFix/>
          </a:blip>
          <a:srcRect/>
          <a:stretch/>
        </p:blipFill>
        <p:spPr>
          <a:xfrm>
            <a:off x="0" y="0"/>
            <a:ext cx="4897095" cy="6858002"/>
          </a:xfrm>
          <a:prstGeom prst="rect">
            <a:avLst/>
          </a:prstGeom>
          <a:noFill/>
          <a:ln>
            <a:noFill/>
          </a:ln>
        </p:spPr>
      </p:pic>
      <p:sp>
        <p:nvSpPr>
          <p:cNvPr id="229" name="Google Shape;229;gb6d4e53306_0_279"/>
          <p:cNvSpPr txBox="1"/>
          <p:nvPr/>
        </p:nvSpPr>
        <p:spPr>
          <a:xfrm>
            <a:off x="5594177" y="633448"/>
            <a:ext cx="55002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Agenda</a:t>
            </a:r>
            <a:endParaRPr sz="1800" b="0" i="0" u="none" strike="noStrike" cap="none">
              <a:solidFill>
                <a:schemeClr val="dk1"/>
              </a:solidFill>
              <a:latin typeface="Calibri"/>
              <a:ea typeface="Calibri"/>
              <a:cs typeface="Calibri"/>
              <a:sym typeface="Calibri"/>
            </a:endParaRPr>
          </a:p>
        </p:txBody>
      </p:sp>
      <p:sp>
        <p:nvSpPr>
          <p:cNvPr id="230" name="Google Shape;230;gb6d4e53306_0_279"/>
          <p:cNvSpPr txBox="1">
            <a:spLocks noGrp="1"/>
          </p:cNvSpPr>
          <p:nvPr>
            <p:ph type="body" idx="1"/>
          </p:nvPr>
        </p:nvSpPr>
        <p:spPr>
          <a:xfrm>
            <a:off x="5594350" y="2005013"/>
            <a:ext cx="5683200" cy="41070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lt1"/>
              </a:buClr>
              <a:buSzPts val="2800"/>
              <a:buFont typeface="Calibri"/>
              <a:buAutoNum type="arabicPeriod"/>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2730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con/Photo List - Vertical">
  <p:cSld name="Icon/Photo List - Vertical">
    <p:bg>
      <p:bgPr>
        <a:solidFill>
          <a:srgbClr val="EFF8FA"/>
        </a:solidFill>
        <a:effectLst/>
      </p:bgPr>
    </p:bg>
    <p:spTree>
      <p:nvGrpSpPr>
        <p:cNvPr id="1" name="Shape 231"/>
        <p:cNvGrpSpPr/>
        <p:nvPr/>
      </p:nvGrpSpPr>
      <p:grpSpPr>
        <a:xfrm>
          <a:off x="0" y="0"/>
          <a:ext cx="0" cy="0"/>
          <a:chOff x="0" y="0"/>
          <a:chExt cx="0" cy="0"/>
        </a:xfrm>
      </p:grpSpPr>
      <p:sp>
        <p:nvSpPr>
          <p:cNvPr id="232" name="Google Shape;232;gb6d4e53306_0_284"/>
          <p:cNvSpPr txBox="1">
            <a:spLocks noGrp="1"/>
          </p:cNvSpPr>
          <p:nvPr>
            <p:ph type="body" idx="1"/>
          </p:nvPr>
        </p:nvSpPr>
        <p:spPr>
          <a:xfrm>
            <a:off x="7748791" y="662324"/>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3" name="Google Shape;233;gb6d4e53306_0_284"/>
          <p:cNvSpPr txBox="1">
            <a:spLocks noGrp="1"/>
          </p:cNvSpPr>
          <p:nvPr>
            <p:ph type="title"/>
          </p:nvPr>
        </p:nvSpPr>
        <p:spPr>
          <a:xfrm>
            <a:off x="595682" y="659461"/>
            <a:ext cx="49287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4" name="Google Shape;234;gb6d4e53306_0_284"/>
          <p:cNvSpPr>
            <a:spLocks noGrp="1"/>
          </p:cNvSpPr>
          <p:nvPr>
            <p:ph type="pic" idx="2"/>
          </p:nvPr>
        </p:nvSpPr>
        <p:spPr>
          <a:xfrm>
            <a:off x="6266690" y="846386"/>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5" name="Google Shape;235;gb6d4e53306_0_284"/>
          <p:cNvSpPr>
            <a:spLocks noGrp="1"/>
          </p:cNvSpPr>
          <p:nvPr>
            <p:ph type="pic" idx="3"/>
          </p:nvPr>
        </p:nvSpPr>
        <p:spPr>
          <a:xfrm>
            <a:off x="6266690" y="282848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gb6d4e53306_0_284"/>
          <p:cNvSpPr>
            <a:spLocks noGrp="1"/>
          </p:cNvSpPr>
          <p:nvPr>
            <p:ph type="pic" idx="4"/>
          </p:nvPr>
        </p:nvSpPr>
        <p:spPr>
          <a:xfrm>
            <a:off x="6266690" y="4770063"/>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gb6d4e53306_0_284"/>
          <p:cNvSpPr txBox="1">
            <a:spLocks noGrp="1"/>
          </p:cNvSpPr>
          <p:nvPr>
            <p:ph type="body" idx="5"/>
          </p:nvPr>
        </p:nvSpPr>
        <p:spPr>
          <a:xfrm>
            <a:off x="7748791" y="2651545"/>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8" name="Google Shape;238;gb6d4e53306_0_284"/>
          <p:cNvSpPr txBox="1">
            <a:spLocks noGrp="1"/>
          </p:cNvSpPr>
          <p:nvPr>
            <p:ph type="body" idx="6"/>
          </p:nvPr>
        </p:nvSpPr>
        <p:spPr>
          <a:xfrm>
            <a:off x="7748791" y="4592640"/>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0795297"/>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act">
  <p:cSld name="Contact">
    <p:bg>
      <p:bgPr>
        <a:solidFill>
          <a:srgbClr val="EFF8FA"/>
        </a:solidFill>
        <a:effectLst/>
      </p:bgPr>
    </p:bg>
    <p:spTree>
      <p:nvGrpSpPr>
        <p:cNvPr id="1" name="Shape 239"/>
        <p:cNvGrpSpPr/>
        <p:nvPr/>
      </p:nvGrpSpPr>
      <p:grpSpPr>
        <a:xfrm>
          <a:off x="0" y="0"/>
          <a:ext cx="0" cy="0"/>
          <a:chOff x="0" y="0"/>
          <a:chExt cx="0" cy="0"/>
        </a:xfrm>
      </p:grpSpPr>
      <p:sp>
        <p:nvSpPr>
          <p:cNvPr id="240" name="Google Shape;240;gb6d4e53306_0_292"/>
          <p:cNvSpPr txBox="1">
            <a:spLocks noGrp="1"/>
          </p:cNvSpPr>
          <p:nvPr>
            <p:ph type="title"/>
          </p:nvPr>
        </p:nvSpPr>
        <p:spPr>
          <a:xfrm>
            <a:off x="595681" y="654652"/>
            <a:ext cx="5500200" cy="1880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b6d4e53306_0_292"/>
          <p:cNvSpPr txBox="1">
            <a:spLocks noGrp="1"/>
          </p:cNvSpPr>
          <p:nvPr>
            <p:ph type="body" idx="1"/>
          </p:nvPr>
        </p:nvSpPr>
        <p:spPr>
          <a:xfrm>
            <a:off x="6691681" y="694408"/>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2" name="Google Shape;242;gb6d4e53306_0_292"/>
          <p:cNvSpPr txBox="1">
            <a:spLocks noGrp="1"/>
          </p:cNvSpPr>
          <p:nvPr>
            <p:ph type="body" idx="2"/>
          </p:nvPr>
        </p:nvSpPr>
        <p:spPr>
          <a:xfrm>
            <a:off x="6691681" y="2074029"/>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43" name="Google Shape;243;gb6d4e53306_0_292"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extLst>
      <p:ext uri="{BB962C8B-B14F-4D97-AF65-F5344CB8AC3E}">
        <p14:creationId xmlns:p14="http://schemas.microsoft.com/office/powerpoint/2010/main" val="3636038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2">
  <p:cSld name="Content with Caption 2">
    <p:bg>
      <p:bgPr>
        <a:solidFill>
          <a:srgbClr val="196872"/>
        </a:solidFill>
        <a:effectLst/>
      </p:bgPr>
    </p:bg>
    <p:spTree>
      <p:nvGrpSpPr>
        <p:cNvPr id="1" name="Shape 244"/>
        <p:cNvGrpSpPr/>
        <p:nvPr/>
      </p:nvGrpSpPr>
      <p:grpSpPr>
        <a:xfrm>
          <a:off x="0" y="0"/>
          <a:ext cx="0" cy="0"/>
          <a:chOff x="0" y="0"/>
          <a:chExt cx="0" cy="0"/>
        </a:xfrm>
      </p:grpSpPr>
      <p:sp>
        <p:nvSpPr>
          <p:cNvPr id="245" name="Google Shape;245;gb6d4e53306_0_297"/>
          <p:cNvSpPr txBox="1">
            <a:spLocks noGrp="1"/>
          </p:cNvSpPr>
          <p:nvPr>
            <p:ph type="body" idx="1"/>
          </p:nvPr>
        </p:nvSpPr>
        <p:spPr>
          <a:xfrm>
            <a:off x="6715627" y="3946525"/>
            <a:ext cx="4673700" cy="1458900"/>
          </a:xfrm>
          <a:prstGeom prst="rect">
            <a:avLst/>
          </a:prstGeom>
          <a:noFill/>
          <a:ln>
            <a:noFill/>
          </a:ln>
        </p:spPr>
        <p:txBody>
          <a:bodyPr spcFirstLastPara="1" wrap="square" lIns="0" tIns="45700" rIns="0"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228600" algn="l" rtl="0">
              <a:lnSpc>
                <a:spcPct val="90000"/>
              </a:lnSpc>
              <a:spcBef>
                <a:spcPts val="500"/>
              </a:spcBef>
              <a:spcAft>
                <a:spcPts val="0"/>
              </a:spcAft>
              <a:buClr>
                <a:schemeClr val="lt1"/>
              </a:buClr>
              <a:buSzPts val="2000"/>
              <a:buNone/>
              <a:defRPr>
                <a:solidFill>
                  <a:schemeClr val="lt1"/>
                </a:solidFill>
              </a:defRPr>
            </a:lvl3pPr>
            <a:lvl4pPr marL="1828800" lvl="3" indent="-228600" algn="l" rtl="0">
              <a:lnSpc>
                <a:spcPct val="90000"/>
              </a:lnSpc>
              <a:spcBef>
                <a:spcPts val="500"/>
              </a:spcBef>
              <a:spcAft>
                <a:spcPts val="0"/>
              </a:spcAft>
              <a:buClr>
                <a:schemeClr val="lt1"/>
              </a:buClr>
              <a:buSzPts val="1800"/>
              <a:buNone/>
              <a:defRPr>
                <a:solidFill>
                  <a:schemeClr val="lt1"/>
                </a:solidFill>
              </a:defRPr>
            </a:lvl4pPr>
            <a:lvl5pPr marL="2286000" lvl="4" indent="-228600" algn="l" rtl="0">
              <a:lnSpc>
                <a:spcPct val="90000"/>
              </a:lnSpc>
              <a:spcBef>
                <a:spcPts val="500"/>
              </a:spcBef>
              <a:spcAft>
                <a:spcPts val="0"/>
              </a:spcAft>
              <a:buClr>
                <a:schemeClr val="lt1"/>
              </a:buClr>
              <a:buSzPts val="1800"/>
              <a:buNone/>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46" name="Google Shape;246;gb6d4e53306_0_297"/>
          <p:cNvCxnSpPr/>
          <p:nvPr/>
        </p:nvCxnSpPr>
        <p:spPr>
          <a:xfrm>
            <a:off x="6820018" y="3721769"/>
            <a:ext cx="4650000" cy="0"/>
          </a:xfrm>
          <a:prstGeom prst="straightConnector1">
            <a:avLst/>
          </a:prstGeom>
          <a:noFill/>
          <a:ln w="28575" cap="flat" cmpd="sng">
            <a:solidFill>
              <a:schemeClr val="lt1"/>
            </a:solidFill>
            <a:prstDash val="solid"/>
            <a:miter lim="800000"/>
            <a:headEnd type="none" w="sm" len="sm"/>
            <a:tailEnd type="none" w="sm" len="sm"/>
          </a:ln>
        </p:spPr>
      </p:cxnSp>
      <p:sp>
        <p:nvSpPr>
          <p:cNvPr id="247" name="Google Shape;247;gb6d4e53306_0_297"/>
          <p:cNvSpPr txBox="1">
            <a:spLocks noGrp="1"/>
          </p:cNvSpPr>
          <p:nvPr>
            <p:ph type="body" idx="2"/>
          </p:nvPr>
        </p:nvSpPr>
        <p:spPr>
          <a:xfrm>
            <a:off x="6820018" y="2643312"/>
            <a:ext cx="4650000" cy="785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8" name="Google Shape;248;gb6d4e53306_0_297"/>
          <p:cNvSpPr>
            <a:spLocks noGrp="1"/>
          </p:cNvSpPr>
          <p:nvPr>
            <p:ph type="pic" idx="3"/>
          </p:nvPr>
        </p:nvSpPr>
        <p:spPr>
          <a:xfrm>
            <a:off x="595681" y="673100"/>
            <a:ext cx="55353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1868336"/>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act">
  <p:cSld name="1_Contact">
    <p:bg>
      <p:bgPr>
        <a:solidFill>
          <a:srgbClr val="EFF8FA"/>
        </a:solidFill>
        <a:effectLst/>
      </p:bgPr>
    </p:bg>
    <p:spTree>
      <p:nvGrpSpPr>
        <p:cNvPr id="1" name="Shape 249"/>
        <p:cNvGrpSpPr/>
        <p:nvPr/>
      </p:nvGrpSpPr>
      <p:grpSpPr>
        <a:xfrm>
          <a:off x="0" y="0"/>
          <a:ext cx="0" cy="0"/>
          <a:chOff x="0" y="0"/>
          <a:chExt cx="0" cy="0"/>
        </a:xfrm>
      </p:grpSpPr>
      <p:sp>
        <p:nvSpPr>
          <p:cNvPr id="250" name="Google Shape;250;gb6d4e53306_0_302"/>
          <p:cNvSpPr txBox="1">
            <a:spLocks noGrp="1"/>
          </p:cNvSpPr>
          <p:nvPr>
            <p:ph type="title"/>
          </p:nvPr>
        </p:nvSpPr>
        <p:spPr>
          <a:xfrm>
            <a:off x="595681" y="654652"/>
            <a:ext cx="5500200" cy="1880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gb6d4e53306_0_302"/>
          <p:cNvSpPr txBox="1">
            <a:spLocks noGrp="1"/>
          </p:cNvSpPr>
          <p:nvPr>
            <p:ph type="body" idx="1"/>
          </p:nvPr>
        </p:nvSpPr>
        <p:spPr>
          <a:xfrm>
            <a:off x="6691681" y="694408"/>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2" name="Google Shape;252;gb6d4e53306_0_302"/>
          <p:cNvSpPr txBox="1">
            <a:spLocks noGrp="1"/>
          </p:cNvSpPr>
          <p:nvPr>
            <p:ph type="body" idx="2"/>
          </p:nvPr>
        </p:nvSpPr>
        <p:spPr>
          <a:xfrm>
            <a:off x="6691681" y="2074029"/>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53" name="Google Shape;253;gb6d4e53306_0_302"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extLst>
      <p:ext uri="{BB962C8B-B14F-4D97-AF65-F5344CB8AC3E}">
        <p14:creationId xmlns:p14="http://schemas.microsoft.com/office/powerpoint/2010/main" val="3488076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ulleted List">
  <p:cSld name="Title and Bulleted List">
    <p:spTree>
      <p:nvGrpSpPr>
        <p:cNvPr id="1" name="Shape 254"/>
        <p:cNvGrpSpPr/>
        <p:nvPr/>
      </p:nvGrpSpPr>
      <p:grpSpPr>
        <a:xfrm>
          <a:off x="0" y="0"/>
          <a:ext cx="0" cy="0"/>
          <a:chOff x="0" y="0"/>
          <a:chExt cx="0" cy="0"/>
        </a:xfrm>
      </p:grpSpPr>
      <p:sp>
        <p:nvSpPr>
          <p:cNvPr id="255" name="Google Shape;255;gb6d4e53306_0_307"/>
          <p:cNvSpPr txBox="1">
            <a:spLocks noGrp="1"/>
          </p:cNvSpPr>
          <p:nvPr>
            <p:ph type="body" idx="1"/>
          </p:nvPr>
        </p:nvSpPr>
        <p:spPr>
          <a:xfrm>
            <a:off x="567270" y="1554944"/>
            <a:ext cx="11154900" cy="1757400"/>
          </a:xfrm>
          <a:prstGeom prst="rect">
            <a:avLst/>
          </a:prstGeom>
          <a:noFill/>
          <a:ln>
            <a:noFill/>
          </a:ln>
        </p:spPr>
        <p:txBody>
          <a:bodyPr spcFirstLastPara="1" wrap="square" lIns="91425" tIns="91425" rIns="91425" bIns="91425" anchor="t" anchorCtr="0">
            <a:normAutofit/>
          </a:bodyPr>
          <a:lstStyle>
            <a:lvl1pPr marL="457200" marR="0" lvl="0" indent="-406400"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lt2"/>
              </a:buClr>
              <a:buSzPts val="1800"/>
              <a:buFont typeface="Arial"/>
              <a:buNone/>
              <a:defRPr sz="1801"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256" name="Google Shape;256;gb6d4e53306_0_307"/>
          <p:cNvSpPr txBox="1">
            <a:spLocks noGrp="1"/>
          </p:cNvSpPr>
          <p:nvPr>
            <p:ph type="title"/>
          </p:nvPr>
        </p:nvSpPr>
        <p:spPr>
          <a:xfrm>
            <a:off x="566605" y="756694"/>
            <a:ext cx="11154900" cy="14115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sz="1801"/>
            </a:lvl2pPr>
            <a:lvl3pPr lvl="2" algn="l" rtl="0">
              <a:lnSpc>
                <a:spcPct val="100000"/>
              </a:lnSpc>
              <a:spcBef>
                <a:spcPts val="0"/>
              </a:spcBef>
              <a:spcAft>
                <a:spcPts val="0"/>
              </a:spcAft>
              <a:buSzPts val="1400"/>
              <a:buNone/>
              <a:defRPr sz="1801"/>
            </a:lvl3pPr>
            <a:lvl4pPr lvl="3" algn="l" rtl="0">
              <a:lnSpc>
                <a:spcPct val="100000"/>
              </a:lnSpc>
              <a:spcBef>
                <a:spcPts val="0"/>
              </a:spcBef>
              <a:spcAft>
                <a:spcPts val="0"/>
              </a:spcAft>
              <a:buSzPts val="1400"/>
              <a:buNone/>
              <a:defRPr sz="1801"/>
            </a:lvl4pPr>
            <a:lvl5pPr lvl="4" algn="l" rtl="0">
              <a:lnSpc>
                <a:spcPct val="100000"/>
              </a:lnSpc>
              <a:spcBef>
                <a:spcPts val="0"/>
              </a:spcBef>
              <a:spcAft>
                <a:spcPts val="0"/>
              </a:spcAft>
              <a:buSzPts val="1400"/>
              <a:buNone/>
              <a:defRPr sz="1801"/>
            </a:lvl5pPr>
            <a:lvl6pPr lvl="5" algn="l" rtl="0">
              <a:lnSpc>
                <a:spcPct val="100000"/>
              </a:lnSpc>
              <a:spcBef>
                <a:spcPts val="0"/>
              </a:spcBef>
              <a:spcAft>
                <a:spcPts val="0"/>
              </a:spcAft>
              <a:buSzPts val="1400"/>
              <a:buNone/>
              <a:defRPr sz="1801"/>
            </a:lvl6pPr>
            <a:lvl7pPr lvl="6" algn="l" rtl="0">
              <a:lnSpc>
                <a:spcPct val="100000"/>
              </a:lnSpc>
              <a:spcBef>
                <a:spcPts val="0"/>
              </a:spcBef>
              <a:spcAft>
                <a:spcPts val="0"/>
              </a:spcAft>
              <a:buSzPts val="1400"/>
              <a:buNone/>
              <a:defRPr sz="1801"/>
            </a:lvl7pPr>
            <a:lvl8pPr lvl="7" algn="l" rtl="0">
              <a:lnSpc>
                <a:spcPct val="100000"/>
              </a:lnSpc>
              <a:spcBef>
                <a:spcPts val="0"/>
              </a:spcBef>
              <a:spcAft>
                <a:spcPts val="0"/>
              </a:spcAft>
              <a:buSzPts val="1400"/>
              <a:buNone/>
              <a:defRPr sz="1801"/>
            </a:lvl8pPr>
            <a:lvl9pPr lvl="8" algn="l" rtl="0">
              <a:lnSpc>
                <a:spcPct val="100000"/>
              </a:lnSpc>
              <a:spcBef>
                <a:spcPts val="0"/>
              </a:spcBef>
              <a:spcAft>
                <a:spcPts val="0"/>
              </a:spcAft>
              <a:buSzPts val="1400"/>
              <a:buNone/>
              <a:defRPr sz="1801"/>
            </a:lvl9pPr>
          </a:lstStyle>
          <a:p>
            <a:endParaRPr/>
          </a:p>
        </p:txBody>
      </p:sp>
      <p:sp>
        <p:nvSpPr>
          <p:cNvPr id="257" name="Google Shape;257;gb6d4e53306_0_307"/>
          <p:cNvSpPr txBox="1">
            <a:spLocks noGrp="1"/>
          </p:cNvSpPr>
          <p:nvPr>
            <p:ph type="body" idx="2"/>
          </p:nvPr>
        </p:nvSpPr>
        <p:spPr>
          <a:xfrm>
            <a:off x="566605" y="6418478"/>
            <a:ext cx="11154900" cy="3648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pic>
        <p:nvPicPr>
          <p:cNvPr id="258" name="Google Shape;258;gb6d4e53306_0_307"/>
          <p:cNvPicPr preferRelativeResize="0"/>
          <p:nvPr/>
        </p:nvPicPr>
        <p:blipFill rotWithShape="1">
          <a:blip r:embed="rId2">
            <a:alphaModFix/>
          </a:blip>
          <a:srcRect/>
          <a:stretch/>
        </p:blipFill>
        <p:spPr>
          <a:xfrm>
            <a:off x="611719" y="189906"/>
            <a:ext cx="1021997" cy="362789"/>
          </a:xfrm>
          <a:prstGeom prst="rect">
            <a:avLst/>
          </a:prstGeom>
          <a:noFill/>
          <a:ln>
            <a:noFill/>
          </a:ln>
        </p:spPr>
      </p:pic>
      <p:cxnSp>
        <p:nvCxnSpPr>
          <p:cNvPr id="259" name="Google Shape;259;gb6d4e53306_0_307"/>
          <p:cNvCxnSpPr/>
          <p:nvPr/>
        </p:nvCxnSpPr>
        <p:spPr>
          <a:xfrm>
            <a:off x="1734861" y="377826"/>
            <a:ext cx="10457100" cy="0"/>
          </a:xfrm>
          <a:prstGeom prst="straightConnector1">
            <a:avLst/>
          </a:prstGeom>
          <a:noFill/>
          <a:ln w="47625" cap="flat" cmpd="sng">
            <a:solidFill>
              <a:srgbClr val="0065A4"/>
            </a:solidFill>
            <a:prstDash val="solid"/>
            <a:miter lim="800000"/>
            <a:headEnd type="none" w="sm" len="sm"/>
            <a:tailEnd type="none" w="sm" len="sm"/>
          </a:ln>
        </p:spPr>
      </p:cxnSp>
      <p:cxnSp>
        <p:nvCxnSpPr>
          <p:cNvPr id="260" name="Google Shape;260;gb6d4e53306_0_307"/>
          <p:cNvCxnSpPr/>
          <p:nvPr/>
        </p:nvCxnSpPr>
        <p:spPr>
          <a:xfrm>
            <a:off x="0" y="377826"/>
            <a:ext cx="495600" cy="0"/>
          </a:xfrm>
          <a:prstGeom prst="straightConnector1">
            <a:avLst/>
          </a:prstGeom>
          <a:noFill/>
          <a:ln w="47625" cap="flat" cmpd="sng">
            <a:solidFill>
              <a:srgbClr val="0065A4"/>
            </a:solidFill>
            <a:prstDash val="solid"/>
            <a:miter lim="800000"/>
            <a:headEnd type="none" w="sm" len="sm"/>
            <a:tailEnd type="none" w="sm" len="sm"/>
          </a:ln>
        </p:spPr>
      </p:cxnSp>
    </p:spTree>
    <p:extLst>
      <p:ext uri="{BB962C8B-B14F-4D97-AF65-F5344CB8AC3E}">
        <p14:creationId xmlns:p14="http://schemas.microsoft.com/office/powerpoint/2010/main" val="2164230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rgbClr val="196872"/>
        </a:solidFill>
        <a:effectLst/>
      </p:bgPr>
    </p:bg>
    <p:spTree>
      <p:nvGrpSpPr>
        <p:cNvPr id="1" name="Shape 261"/>
        <p:cNvGrpSpPr/>
        <p:nvPr/>
      </p:nvGrpSpPr>
      <p:grpSpPr>
        <a:xfrm>
          <a:off x="0" y="0"/>
          <a:ext cx="0" cy="0"/>
          <a:chOff x="0" y="0"/>
          <a:chExt cx="0" cy="0"/>
        </a:xfrm>
      </p:grpSpPr>
      <p:sp>
        <p:nvSpPr>
          <p:cNvPr id="262" name="Google Shape;262;gb6d4e53306_0_385"/>
          <p:cNvSpPr txBox="1">
            <a:spLocks noGrp="1"/>
          </p:cNvSpPr>
          <p:nvPr>
            <p:ph type="body" idx="1"/>
          </p:nvPr>
        </p:nvSpPr>
        <p:spPr>
          <a:xfrm>
            <a:off x="491290" y="3946525"/>
            <a:ext cx="4673700" cy="1458900"/>
          </a:xfrm>
          <a:prstGeom prst="rect">
            <a:avLst/>
          </a:prstGeom>
          <a:noFill/>
          <a:ln>
            <a:noFill/>
          </a:ln>
        </p:spPr>
        <p:txBody>
          <a:bodyPr spcFirstLastPara="1" wrap="square" lIns="0" tIns="45700" rIns="0"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228600" algn="l" rtl="0">
              <a:lnSpc>
                <a:spcPct val="90000"/>
              </a:lnSpc>
              <a:spcBef>
                <a:spcPts val="500"/>
              </a:spcBef>
              <a:spcAft>
                <a:spcPts val="0"/>
              </a:spcAft>
              <a:buClr>
                <a:schemeClr val="lt1"/>
              </a:buClr>
              <a:buSzPts val="2000"/>
              <a:buNone/>
              <a:defRPr>
                <a:solidFill>
                  <a:schemeClr val="lt1"/>
                </a:solidFill>
              </a:defRPr>
            </a:lvl3pPr>
            <a:lvl4pPr marL="1828800" lvl="3" indent="-228600" algn="l" rtl="0">
              <a:lnSpc>
                <a:spcPct val="90000"/>
              </a:lnSpc>
              <a:spcBef>
                <a:spcPts val="500"/>
              </a:spcBef>
              <a:spcAft>
                <a:spcPts val="0"/>
              </a:spcAft>
              <a:buClr>
                <a:schemeClr val="lt1"/>
              </a:buClr>
              <a:buSzPts val="1800"/>
              <a:buNone/>
              <a:defRPr>
                <a:solidFill>
                  <a:schemeClr val="lt1"/>
                </a:solidFill>
              </a:defRPr>
            </a:lvl4pPr>
            <a:lvl5pPr marL="2286000" lvl="4" indent="-228600" algn="l" rtl="0">
              <a:lnSpc>
                <a:spcPct val="90000"/>
              </a:lnSpc>
              <a:spcBef>
                <a:spcPts val="500"/>
              </a:spcBef>
              <a:spcAft>
                <a:spcPts val="0"/>
              </a:spcAft>
              <a:buClr>
                <a:schemeClr val="lt1"/>
              </a:buClr>
              <a:buSzPts val="1800"/>
              <a:buNone/>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63" name="Google Shape;263;gb6d4e53306_0_385"/>
          <p:cNvCxnSpPr/>
          <p:nvPr/>
        </p:nvCxnSpPr>
        <p:spPr>
          <a:xfrm>
            <a:off x="595681" y="3721769"/>
            <a:ext cx="4650000" cy="0"/>
          </a:xfrm>
          <a:prstGeom prst="straightConnector1">
            <a:avLst/>
          </a:prstGeom>
          <a:noFill/>
          <a:ln w="28575" cap="flat" cmpd="sng">
            <a:solidFill>
              <a:schemeClr val="lt1"/>
            </a:solidFill>
            <a:prstDash val="solid"/>
            <a:miter lim="800000"/>
            <a:headEnd type="none" w="sm" len="sm"/>
            <a:tailEnd type="none" w="sm" len="sm"/>
          </a:ln>
        </p:spPr>
      </p:cxnSp>
      <p:sp>
        <p:nvSpPr>
          <p:cNvPr id="264" name="Google Shape;264;gb6d4e53306_0_385"/>
          <p:cNvSpPr txBox="1">
            <a:spLocks noGrp="1"/>
          </p:cNvSpPr>
          <p:nvPr>
            <p:ph type="body" idx="2"/>
          </p:nvPr>
        </p:nvSpPr>
        <p:spPr>
          <a:xfrm>
            <a:off x="595681" y="2643312"/>
            <a:ext cx="4650000" cy="785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5" name="Google Shape;265;gb6d4e53306_0_385"/>
          <p:cNvSpPr>
            <a:spLocks noGrp="1"/>
          </p:cNvSpPr>
          <p:nvPr>
            <p:ph type="pic" idx="3"/>
          </p:nvPr>
        </p:nvSpPr>
        <p:spPr>
          <a:xfrm>
            <a:off x="5983705" y="673100"/>
            <a:ext cx="55353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70592488"/>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FF8FA"/>
        </a:solidFill>
        <a:effectLst/>
      </p:bgPr>
    </p:bg>
    <p:spTree>
      <p:nvGrpSpPr>
        <p:cNvPr id="1" name="Shape 266"/>
        <p:cNvGrpSpPr/>
        <p:nvPr/>
      </p:nvGrpSpPr>
      <p:grpSpPr>
        <a:xfrm>
          <a:off x="0" y="0"/>
          <a:ext cx="0" cy="0"/>
          <a:chOff x="0" y="0"/>
          <a:chExt cx="0" cy="0"/>
        </a:xfrm>
      </p:grpSpPr>
      <p:sp>
        <p:nvSpPr>
          <p:cNvPr id="267" name="Google Shape;267;gb6d4e53306_0_390"/>
          <p:cNvSpPr txBox="1">
            <a:spLocks noGrp="1"/>
          </p:cNvSpPr>
          <p:nvPr>
            <p:ph type="title"/>
          </p:nvPr>
        </p:nvSpPr>
        <p:spPr>
          <a:xfrm>
            <a:off x="595681" y="659462"/>
            <a:ext cx="10970700" cy="629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68" name="Google Shape;268;gb6d4e53306_0_390"/>
          <p:cNvCxnSpPr/>
          <p:nvPr/>
        </p:nvCxnSpPr>
        <p:spPr>
          <a:xfrm>
            <a:off x="12192000" y="1732547"/>
            <a:ext cx="352800" cy="0"/>
          </a:xfrm>
          <a:prstGeom prst="straightConnector1">
            <a:avLst/>
          </a:prstGeom>
          <a:noFill/>
          <a:ln w="9525" cap="flat" cmpd="sng">
            <a:solidFill>
              <a:schemeClr val="accent1"/>
            </a:solidFill>
            <a:prstDash val="solid"/>
            <a:miter lim="800000"/>
            <a:headEnd type="none" w="sm" len="sm"/>
            <a:tailEnd type="none" w="sm" len="sm"/>
          </a:ln>
        </p:spPr>
      </p:cxnSp>
      <p:sp>
        <p:nvSpPr>
          <p:cNvPr id="269" name="Google Shape;269;gb6d4e53306_0_390"/>
          <p:cNvSpPr txBox="1">
            <a:spLocks noGrp="1"/>
          </p:cNvSpPr>
          <p:nvPr>
            <p:ph type="body" idx="1"/>
          </p:nvPr>
        </p:nvSpPr>
        <p:spPr>
          <a:xfrm>
            <a:off x="595313" y="1731962"/>
            <a:ext cx="10971300" cy="3273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81000" algn="l" rtl="0">
              <a:lnSpc>
                <a:spcPct val="90000"/>
              </a:lnSpc>
              <a:spcBef>
                <a:spcPts val="1200"/>
              </a:spcBef>
              <a:spcAft>
                <a:spcPts val="0"/>
              </a:spcAft>
              <a:buClr>
                <a:schemeClr val="dk1"/>
              </a:buClr>
              <a:buSzPts val="2400"/>
              <a:buChar char="•"/>
              <a:defRPr/>
            </a:lvl2pPr>
            <a:lvl3pPr marL="1371600" lvl="2" indent="-355600" algn="l" rtl="0">
              <a:lnSpc>
                <a:spcPct val="90000"/>
              </a:lnSpc>
              <a:spcBef>
                <a:spcPts val="1200"/>
              </a:spcBef>
              <a:spcAft>
                <a:spcPts val="0"/>
              </a:spcAft>
              <a:buClr>
                <a:schemeClr val="dk1"/>
              </a:buClr>
              <a:buSzPts val="20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70" name="Google Shape;270;gb6d4e53306_0_390"/>
          <p:cNvPicPr preferRelativeResize="0"/>
          <p:nvPr/>
        </p:nvPicPr>
        <p:blipFill rotWithShape="1">
          <a:blip r:embed="rId2">
            <a:alphaModFix/>
          </a:blip>
          <a:srcRect/>
          <a:stretch/>
        </p:blipFill>
        <p:spPr>
          <a:xfrm>
            <a:off x="0" y="4323813"/>
            <a:ext cx="12192000" cy="2534187"/>
          </a:xfrm>
          <a:prstGeom prst="rect">
            <a:avLst/>
          </a:prstGeom>
          <a:noFill/>
          <a:ln>
            <a:noFill/>
          </a:ln>
        </p:spPr>
      </p:pic>
    </p:spTree>
    <p:extLst>
      <p:ext uri="{BB962C8B-B14F-4D97-AF65-F5344CB8AC3E}">
        <p14:creationId xmlns:p14="http://schemas.microsoft.com/office/powerpoint/2010/main" val="59361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Slide 1">
  <p:cSld name="Divider Slide 1">
    <p:bg>
      <p:bgPr>
        <a:solidFill>
          <a:srgbClr val="196872"/>
        </a:solidFill>
        <a:effectLst/>
      </p:bgPr>
    </p:bg>
    <p:spTree>
      <p:nvGrpSpPr>
        <p:cNvPr id="1" name="Shape 276"/>
        <p:cNvGrpSpPr/>
        <p:nvPr/>
      </p:nvGrpSpPr>
      <p:grpSpPr>
        <a:xfrm>
          <a:off x="0" y="0"/>
          <a:ext cx="0" cy="0"/>
          <a:chOff x="0" y="0"/>
          <a:chExt cx="0" cy="0"/>
        </a:xfrm>
      </p:grpSpPr>
      <p:pic>
        <p:nvPicPr>
          <p:cNvPr id="277" name="Google Shape;277;gb6d4e53306_0_400"/>
          <p:cNvPicPr preferRelativeResize="0"/>
          <p:nvPr/>
        </p:nvPicPr>
        <p:blipFill rotWithShape="1">
          <a:blip r:embed="rId2">
            <a:alphaModFix/>
          </a:blip>
          <a:srcRect/>
          <a:stretch/>
        </p:blipFill>
        <p:spPr>
          <a:xfrm>
            <a:off x="0" y="0"/>
            <a:ext cx="12192000" cy="3874530"/>
          </a:xfrm>
          <a:prstGeom prst="rect">
            <a:avLst/>
          </a:prstGeom>
          <a:noFill/>
          <a:ln>
            <a:noFill/>
          </a:ln>
        </p:spPr>
      </p:pic>
      <p:sp>
        <p:nvSpPr>
          <p:cNvPr id="278" name="Google Shape;278;gb6d4e53306_0_400"/>
          <p:cNvSpPr txBox="1">
            <a:spLocks noGrp="1"/>
          </p:cNvSpPr>
          <p:nvPr>
            <p:ph type="title"/>
          </p:nvPr>
        </p:nvSpPr>
        <p:spPr>
          <a:xfrm>
            <a:off x="595681" y="3116344"/>
            <a:ext cx="10794300" cy="1880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Arial"/>
              <a:buNone/>
              <a:defRPr sz="40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79" name="Google Shape;279;gb6d4e53306_0_400"/>
          <p:cNvCxnSpPr/>
          <p:nvPr/>
        </p:nvCxnSpPr>
        <p:spPr>
          <a:xfrm>
            <a:off x="595681" y="5229726"/>
            <a:ext cx="5500200" cy="0"/>
          </a:xfrm>
          <a:prstGeom prst="straightConnector1">
            <a:avLst/>
          </a:prstGeom>
          <a:noFill/>
          <a:ln w="28575" cap="flat" cmpd="sng">
            <a:solidFill>
              <a:schemeClr val="lt1"/>
            </a:solidFill>
            <a:prstDash val="solid"/>
            <a:miter lim="800000"/>
            <a:headEnd type="none" w="sm" len="sm"/>
            <a:tailEnd type="none" w="sm" len="sm"/>
          </a:ln>
        </p:spPr>
      </p:cxnSp>
      <p:sp>
        <p:nvSpPr>
          <p:cNvPr id="280" name="Google Shape;280;gb6d4e53306_0_400"/>
          <p:cNvSpPr txBox="1">
            <a:spLocks noGrp="1"/>
          </p:cNvSpPr>
          <p:nvPr>
            <p:ph type="body" idx="1"/>
          </p:nvPr>
        </p:nvSpPr>
        <p:spPr>
          <a:xfrm>
            <a:off x="595680" y="5562975"/>
            <a:ext cx="10794300" cy="785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354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raph 1">
  <p:cSld name="Graph 1">
    <p:bg>
      <p:bgPr>
        <a:solidFill>
          <a:srgbClr val="EFF8FA"/>
        </a:solidFill>
        <a:effectLst/>
      </p:bgPr>
    </p:bg>
    <p:spTree>
      <p:nvGrpSpPr>
        <p:cNvPr id="1" name="Shape 281"/>
        <p:cNvGrpSpPr/>
        <p:nvPr/>
      </p:nvGrpSpPr>
      <p:grpSpPr>
        <a:xfrm>
          <a:off x="0" y="0"/>
          <a:ext cx="0" cy="0"/>
          <a:chOff x="0" y="0"/>
          <a:chExt cx="0" cy="0"/>
        </a:xfrm>
      </p:grpSpPr>
      <p:sp>
        <p:nvSpPr>
          <p:cNvPr id="282" name="Google Shape;282;gb6d4e53306_0_405"/>
          <p:cNvSpPr>
            <a:spLocks noGrp="1"/>
          </p:cNvSpPr>
          <p:nvPr>
            <p:ph type="chart" idx="2"/>
          </p:nvPr>
        </p:nvSpPr>
        <p:spPr>
          <a:xfrm>
            <a:off x="1844884" y="2175126"/>
            <a:ext cx="8502300" cy="3808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3" name="Google Shape;283;gb6d4e53306_0_405"/>
          <p:cNvSpPr txBox="1">
            <a:spLocks noGrp="1"/>
          </p:cNvSpPr>
          <p:nvPr>
            <p:ph type="title"/>
          </p:nvPr>
        </p:nvSpPr>
        <p:spPr>
          <a:xfrm>
            <a:off x="595680" y="659919"/>
            <a:ext cx="110028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1048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act">
  <p:cSld name="Contact">
    <p:bg>
      <p:bgPr>
        <a:solidFill>
          <a:srgbClr val="EFF8FA"/>
        </a:solidFill>
        <a:effectLst/>
      </p:bgPr>
    </p:bg>
    <p:spTree>
      <p:nvGrpSpPr>
        <p:cNvPr id="1" name="Shape 43"/>
        <p:cNvGrpSpPr/>
        <p:nvPr/>
      </p:nvGrpSpPr>
      <p:grpSpPr>
        <a:xfrm>
          <a:off x="0" y="0"/>
          <a:ext cx="0" cy="0"/>
          <a:chOff x="0" y="0"/>
          <a:chExt cx="0" cy="0"/>
        </a:xfrm>
      </p:grpSpPr>
      <p:sp>
        <p:nvSpPr>
          <p:cNvPr id="44" name="Google Shape;44;p25"/>
          <p:cNvSpPr txBox="1">
            <a:spLocks noGrp="1"/>
          </p:cNvSpPr>
          <p:nvPr>
            <p:ph type="title"/>
          </p:nvPr>
        </p:nvSpPr>
        <p:spPr>
          <a:xfrm>
            <a:off x="595681" y="654652"/>
            <a:ext cx="5500319" cy="188077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5"/>
          <p:cNvSpPr txBox="1">
            <a:spLocks noGrp="1"/>
          </p:cNvSpPr>
          <p:nvPr>
            <p:ph type="body" idx="1"/>
          </p:nvPr>
        </p:nvSpPr>
        <p:spPr>
          <a:xfrm>
            <a:off x="6691681" y="694408"/>
            <a:ext cx="5131351" cy="12146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96872"/>
              </a:buClr>
              <a:buSzPts val="2800"/>
              <a:buNone/>
              <a:defRPr>
                <a:solidFill>
                  <a:srgbClr val="196872"/>
                </a:solidFill>
              </a:defRPr>
            </a:lvl1pPr>
            <a:lvl2pPr marL="914400" lvl="1" indent="-228600" algn="l">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body" idx="2"/>
          </p:nvPr>
        </p:nvSpPr>
        <p:spPr>
          <a:xfrm>
            <a:off x="6691681" y="2074029"/>
            <a:ext cx="5131351" cy="12146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96872"/>
              </a:buClr>
              <a:buSzPts val="2800"/>
              <a:buNone/>
              <a:defRPr>
                <a:solidFill>
                  <a:srgbClr val="196872"/>
                </a:solidFill>
              </a:defRPr>
            </a:lvl1pPr>
            <a:lvl2pPr marL="914400" lvl="1" indent="-228600" algn="l">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25"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pic>
        <p:nvPicPr>
          <p:cNvPr id="12" name="Google Shape;12;p14"/>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3" name="Google Shape;13;p14"/>
          <p:cNvSpPr txBox="1">
            <a:spLocks noGrp="1"/>
          </p:cNvSpPr>
          <p:nvPr>
            <p:ph type="ctrTitle"/>
          </p:nvPr>
        </p:nvSpPr>
        <p:spPr>
          <a:xfrm>
            <a:off x="3671636" y="4940956"/>
            <a:ext cx="7944853" cy="61083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14"/>
          <p:cNvSpPr txBox="1">
            <a:spLocks noGrp="1"/>
          </p:cNvSpPr>
          <p:nvPr>
            <p:ph type="subTitle" idx="1"/>
          </p:nvPr>
        </p:nvSpPr>
        <p:spPr>
          <a:xfrm>
            <a:off x="575510" y="5775462"/>
            <a:ext cx="11040979" cy="441756"/>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 name="Google Shape;15;p14"/>
          <p:cNvPicPr preferRelativeResize="0"/>
          <p:nvPr/>
        </p:nvPicPr>
        <p:blipFill rotWithShape="1">
          <a:blip r:embed="rId3">
            <a:alphaModFix/>
          </a:blip>
          <a:srcRect t="507" b="506"/>
          <a:stretch/>
        </p:blipFill>
        <p:spPr>
          <a:xfrm>
            <a:off x="0" y="640782"/>
            <a:ext cx="6376737" cy="2748957"/>
          </a:xfrm>
          <a:prstGeom prst="rect">
            <a:avLst/>
          </a:prstGeom>
          <a:noFill/>
          <a:ln>
            <a:noFill/>
          </a:ln>
        </p:spPr>
      </p:pic>
      <p:pic>
        <p:nvPicPr>
          <p:cNvPr id="16" name="Google Shape;16;p14"/>
          <p:cNvPicPr preferRelativeResize="0"/>
          <p:nvPr/>
        </p:nvPicPr>
        <p:blipFill rotWithShape="1">
          <a:blip r:embed="rId4">
            <a:alphaModFix/>
          </a:blip>
          <a:srcRect/>
          <a:stretch/>
        </p:blipFill>
        <p:spPr>
          <a:xfrm>
            <a:off x="8566742" y="679320"/>
            <a:ext cx="3049747" cy="626893"/>
          </a:xfrm>
          <a:prstGeom prst="rect">
            <a:avLst/>
          </a:prstGeom>
          <a:noFill/>
          <a:ln>
            <a:noFill/>
          </a:ln>
        </p:spPr>
      </p:pic>
    </p:spTree>
    <p:extLst>
      <p:ext uri="{BB962C8B-B14F-4D97-AF65-F5344CB8AC3E}">
        <p14:creationId xmlns:p14="http://schemas.microsoft.com/office/powerpoint/2010/main" val="963970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14"/>
          <p:cNvPicPr preferRelativeResize="0"/>
          <p:nvPr userDrawn="1"/>
        </p:nvPicPr>
        <p:blipFill rotWithShape="1">
          <a:blip r:embed="rId2">
            <a:alphaModFix/>
          </a:blip>
          <a:srcRect/>
          <a:stretch/>
        </p:blipFill>
        <p:spPr>
          <a:xfrm>
            <a:off x="0" y="-1"/>
            <a:ext cx="12192000" cy="6858001"/>
          </a:xfrm>
          <a:prstGeom prst="rect">
            <a:avLst/>
          </a:prstGeom>
          <a:noFill/>
          <a:ln>
            <a:noFill/>
          </a:ln>
        </p:spPr>
      </p:pic>
      <p:sp>
        <p:nvSpPr>
          <p:cNvPr id="2" name="Rectangle 1">
            <a:extLst>
              <a:ext uri="{FF2B5EF4-FFF2-40B4-BE49-F238E27FC236}">
                <a16:creationId xmlns:a16="http://schemas.microsoft.com/office/drawing/2014/main" id="{D8D3B97F-6B65-4AEC-B8DD-B217B69207DF}"/>
              </a:ext>
            </a:extLst>
          </p:cNvPr>
          <p:cNvSpPr/>
          <p:nvPr userDrawn="1"/>
        </p:nvSpPr>
        <p:spPr>
          <a:xfrm>
            <a:off x="6096000" y="0"/>
            <a:ext cx="6096000" cy="6858000"/>
          </a:xfrm>
          <a:prstGeom prst="rect">
            <a:avLst/>
          </a:prstGeom>
          <a:solidFill>
            <a:srgbClr val="1568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1;p15">
            <a:extLst>
              <a:ext uri="{FF2B5EF4-FFF2-40B4-BE49-F238E27FC236}">
                <a16:creationId xmlns:a16="http://schemas.microsoft.com/office/drawing/2014/main" id="{CF1B1663-565B-4947-B9D6-4CB48C42A005}"/>
              </a:ext>
            </a:extLst>
          </p:cNvPr>
          <p:cNvSpPr txBox="1">
            <a:spLocks noGrp="1"/>
          </p:cNvSpPr>
          <p:nvPr>
            <p:ph type="body" idx="1"/>
          </p:nvPr>
        </p:nvSpPr>
        <p:spPr>
          <a:xfrm>
            <a:off x="6750050" y="2005013"/>
            <a:ext cx="4787900" cy="4106862"/>
          </a:xfrm>
          <a:prstGeom prst="rect">
            <a:avLst/>
          </a:prstGeom>
          <a:noFill/>
          <a:ln>
            <a:noFill/>
          </a:ln>
        </p:spPr>
        <p:txBody>
          <a:bodyPr spcFirstLastPara="1" wrap="square" lIns="91425" tIns="45700" rIns="91425" bIns="45700" anchor="t" anchorCtr="0">
            <a:normAutofit/>
          </a:bodyPr>
          <a:lstStyle>
            <a:lvl1pPr marL="50800" lvl="0" indent="0" algn="l">
              <a:lnSpc>
                <a:spcPct val="90000"/>
              </a:lnSpc>
              <a:spcBef>
                <a:spcPts val="1000"/>
              </a:spcBef>
              <a:spcAft>
                <a:spcPts val="0"/>
              </a:spcAft>
              <a:buClr>
                <a:schemeClr val="lt1"/>
              </a:buClr>
              <a:buSzPts val="2800"/>
              <a:buFont typeface="Calibri"/>
              <a:buNone/>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669826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ivider Slide">
  <p:cSld name="Divider Slide">
    <p:bg>
      <p:bgPr>
        <a:solidFill>
          <a:srgbClr val="196872"/>
        </a:solidFill>
        <a:effectLst/>
      </p:bgPr>
    </p:bg>
    <p:spTree>
      <p:nvGrpSpPr>
        <p:cNvPr id="1" name="Shape 22"/>
        <p:cNvGrpSpPr/>
        <p:nvPr/>
      </p:nvGrpSpPr>
      <p:grpSpPr>
        <a:xfrm>
          <a:off x="0" y="0"/>
          <a:ext cx="0" cy="0"/>
          <a:chOff x="0" y="0"/>
          <a:chExt cx="0" cy="0"/>
        </a:xfrm>
      </p:grpSpPr>
      <p:pic>
        <p:nvPicPr>
          <p:cNvPr id="23" name="Google Shape;23;p16"/>
          <p:cNvPicPr preferRelativeResize="0"/>
          <p:nvPr/>
        </p:nvPicPr>
        <p:blipFill rotWithShape="1">
          <a:blip r:embed="rId2">
            <a:alphaModFix/>
          </a:blip>
          <a:srcRect/>
          <a:stretch/>
        </p:blipFill>
        <p:spPr>
          <a:xfrm>
            <a:off x="0" y="0"/>
            <a:ext cx="12192000" cy="3874530"/>
          </a:xfrm>
          <a:prstGeom prst="rect">
            <a:avLst/>
          </a:prstGeom>
          <a:noFill/>
          <a:ln>
            <a:noFill/>
          </a:ln>
        </p:spPr>
      </p:pic>
      <p:sp>
        <p:nvSpPr>
          <p:cNvPr id="24" name="Google Shape;24;p16"/>
          <p:cNvSpPr txBox="1">
            <a:spLocks noGrp="1"/>
          </p:cNvSpPr>
          <p:nvPr>
            <p:ph type="title"/>
          </p:nvPr>
        </p:nvSpPr>
        <p:spPr>
          <a:xfrm>
            <a:off x="595681" y="3116344"/>
            <a:ext cx="10794214" cy="188077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rial"/>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5" name="Google Shape;25;p16"/>
          <p:cNvCxnSpPr/>
          <p:nvPr/>
        </p:nvCxnSpPr>
        <p:spPr>
          <a:xfrm>
            <a:off x="595681" y="5229726"/>
            <a:ext cx="5500319" cy="0"/>
          </a:xfrm>
          <a:prstGeom prst="straightConnector1">
            <a:avLst/>
          </a:prstGeom>
          <a:noFill/>
          <a:ln w="28575" cap="flat" cmpd="sng">
            <a:solidFill>
              <a:schemeClr val="lt1"/>
            </a:solidFill>
            <a:prstDash val="solid"/>
            <a:miter lim="800000"/>
            <a:headEnd type="none" w="sm" len="sm"/>
            <a:tailEnd type="none" w="sm" len="sm"/>
          </a:ln>
        </p:spPr>
      </p:cxnSp>
      <p:sp>
        <p:nvSpPr>
          <p:cNvPr id="26" name="Google Shape;26;p16"/>
          <p:cNvSpPr txBox="1">
            <a:spLocks noGrp="1"/>
          </p:cNvSpPr>
          <p:nvPr>
            <p:ph type="body" idx="1"/>
          </p:nvPr>
        </p:nvSpPr>
        <p:spPr>
          <a:xfrm>
            <a:off x="595680" y="5562975"/>
            <a:ext cx="10794213" cy="78568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dk1"/>
              </a:buClr>
              <a:buSzPts val="2400"/>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66782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List">
  <p:cSld name="Title &amp; List">
    <p:bg>
      <p:bgPr>
        <a:solidFill>
          <a:srgbClr val="EFF8FA"/>
        </a:solidFill>
        <a:effectLst/>
      </p:bgPr>
    </p:bg>
    <p:spTree>
      <p:nvGrpSpPr>
        <p:cNvPr id="1" name="Shape 32"/>
        <p:cNvGrpSpPr/>
        <p:nvPr/>
      </p:nvGrpSpPr>
      <p:grpSpPr>
        <a:xfrm>
          <a:off x="0" y="0"/>
          <a:ext cx="0" cy="0"/>
          <a:chOff x="0" y="0"/>
          <a:chExt cx="0" cy="0"/>
        </a:xfrm>
      </p:grpSpPr>
      <p:sp>
        <p:nvSpPr>
          <p:cNvPr id="33" name="Google Shape;33;p18"/>
          <p:cNvSpPr txBox="1">
            <a:spLocks noGrp="1"/>
          </p:cNvSpPr>
          <p:nvPr>
            <p:ph type="body" idx="1"/>
          </p:nvPr>
        </p:nvSpPr>
        <p:spPr>
          <a:xfrm>
            <a:off x="6290845" y="685965"/>
            <a:ext cx="5305473" cy="481647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96872"/>
              </a:buClr>
              <a:buSzPts val="2800"/>
              <a:buNone/>
              <a:defRPr>
                <a:solidFill>
                  <a:srgbClr val="196872"/>
                </a:solidFill>
              </a:defRPr>
            </a:lvl1pPr>
            <a:lvl2pPr marL="914400" lvl="1" indent="-381000" algn="l">
              <a:lnSpc>
                <a:spcPct val="90000"/>
              </a:lnSpc>
              <a:spcBef>
                <a:spcPts val="1200"/>
              </a:spcBef>
              <a:spcAft>
                <a:spcPts val="0"/>
              </a:spcAft>
              <a:buClr>
                <a:schemeClr val="dk1"/>
              </a:buClr>
              <a:buSzPts val="2400"/>
              <a:buChar char="•"/>
              <a:defRPr/>
            </a:lvl2pPr>
            <a:lvl3pPr marL="1371600" lvl="2" indent="-355600" algn="l">
              <a:lnSpc>
                <a:spcPct val="90000"/>
              </a:lnSpc>
              <a:spcBef>
                <a:spcPts val="1200"/>
              </a:spcBef>
              <a:spcAft>
                <a:spcPts val="0"/>
              </a:spcAft>
              <a:buClr>
                <a:schemeClr val="dk1"/>
              </a:buClr>
              <a:buSzPts val="20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8"/>
          <p:cNvSpPr txBox="1">
            <a:spLocks noGrp="1"/>
          </p:cNvSpPr>
          <p:nvPr>
            <p:ph type="title"/>
          </p:nvPr>
        </p:nvSpPr>
        <p:spPr>
          <a:xfrm>
            <a:off x="595682" y="659461"/>
            <a:ext cx="5019056"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 name="Google Shape;35;p18"/>
          <p:cNvPicPr preferRelativeResize="0"/>
          <p:nvPr/>
        </p:nvPicPr>
        <p:blipFill rotWithShape="1">
          <a:blip r:embed="rId2">
            <a:alphaModFix/>
          </a:blip>
          <a:srcRect/>
          <a:stretch/>
        </p:blipFill>
        <p:spPr>
          <a:xfrm>
            <a:off x="-1" y="4405605"/>
            <a:ext cx="12192001" cy="2452395"/>
          </a:xfrm>
          <a:prstGeom prst="rect">
            <a:avLst/>
          </a:prstGeom>
          <a:noFill/>
          <a:ln>
            <a:noFill/>
          </a:ln>
        </p:spPr>
      </p:pic>
    </p:spTree>
    <p:extLst>
      <p:ext uri="{BB962C8B-B14F-4D97-AF65-F5344CB8AC3E}">
        <p14:creationId xmlns:p14="http://schemas.microsoft.com/office/powerpoint/2010/main" val="1601645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595680" y="659919"/>
            <a:ext cx="1101055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1"/>
          <p:cNvSpPr>
            <a:spLocks noGrp="1"/>
          </p:cNvSpPr>
          <p:nvPr>
            <p:ph type="pic" idx="2"/>
          </p:nvPr>
        </p:nvSpPr>
        <p:spPr>
          <a:xfrm>
            <a:off x="1704473" y="2406318"/>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1"/>
          <p:cNvSpPr txBox="1">
            <a:spLocks noGrp="1"/>
          </p:cNvSpPr>
          <p:nvPr>
            <p:ph type="body" idx="1"/>
          </p:nvPr>
        </p:nvSpPr>
        <p:spPr>
          <a:xfrm>
            <a:off x="4259405" y="4381053"/>
            <a:ext cx="3673191" cy="16316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96872"/>
              </a:buClr>
              <a:buSzPts val="2800"/>
              <a:buNone/>
              <a:defRPr>
                <a:solidFill>
                  <a:srgbClr val="196872"/>
                </a:solidFill>
              </a:defRPr>
            </a:lvl1pPr>
            <a:lvl2pPr marL="914400" lvl="1" indent="-228600" algn="ctr">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1"/>
          <p:cNvSpPr txBox="1">
            <a:spLocks noGrp="1"/>
          </p:cNvSpPr>
          <p:nvPr>
            <p:ph type="body" idx="3"/>
          </p:nvPr>
        </p:nvSpPr>
        <p:spPr>
          <a:xfrm>
            <a:off x="553678" y="4381053"/>
            <a:ext cx="3673191" cy="16316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96872"/>
              </a:buClr>
              <a:buSzPts val="2800"/>
              <a:buNone/>
              <a:defRPr>
                <a:solidFill>
                  <a:srgbClr val="196872"/>
                </a:solidFill>
              </a:defRPr>
            </a:lvl1pPr>
            <a:lvl2pPr marL="914400" lvl="1" indent="-228600" algn="ctr">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1"/>
          <p:cNvSpPr txBox="1">
            <a:spLocks noGrp="1"/>
          </p:cNvSpPr>
          <p:nvPr>
            <p:ph type="body" idx="4"/>
          </p:nvPr>
        </p:nvSpPr>
        <p:spPr>
          <a:xfrm>
            <a:off x="7933047" y="4381053"/>
            <a:ext cx="3673191" cy="16316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96872"/>
              </a:buClr>
              <a:buSzPts val="2800"/>
              <a:buNone/>
              <a:defRPr>
                <a:solidFill>
                  <a:srgbClr val="196872"/>
                </a:solidFill>
              </a:defRPr>
            </a:lvl1pPr>
            <a:lvl2pPr marL="914400" lvl="1" indent="-228600" algn="ctr">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1"/>
          <p:cNvSpPr>
            <a:spLocks noGrp="1"/>
          </p:cNvSpPr>
          <p:nvPr>
            <p:ph type="pic" idx="5"/>
          </p:nvPr>
        </p:nvSpPr>
        <p:spPr>
          <a:xfrm>
            <a:off x="5426241" y="2406318"/>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1"/>
          <p:cNvSpPr>
            <a:spLocks noGrp="1"/>
          </p:cNvSpPr>
          <p:nvPr>
            <p:ph type="pic" idx="6"/>
          </p:nvPr>
        </p:nvSpPr>
        <p:spPr>
          <a:xfrm>
            <a:off x="9083842" y="2406318"/>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7361602"/>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Graph">
  <p:cSld name="Graph">
    <p:bg>
      <p:bgPr>
        <a:solidFill>
          <a:srgbClr val="EFF8FA"/>
        </a:solidFill>
        <a:effectLst/>
      </p:bgPr>
    </p:bg>
    <p:spTree>
      <p:nvGrpSpPr>
        <p:cNvPr id="1" name="Shape 73"/>
        <p:cNvGrpSpPr/>
        <p:nvPr/>
      </p:nvGrpSpPr>
      <p:grpSpPr>
        <a:xfrm>
          <a:off x="0" y="0"/>
          <a:ext cx="0" cy="0"/>
          <a:chOff x="0" y="0"/>
          <a:chExt cx="0" cy="0"/>
        </a:xfrm>
      </p:grpSpPr>
      <p:sp>
        <p:nvSpPr>
          <p:cNvPr id="74" name="Google Shape;74;p24"/>
          <p:cNvSpPr>
            <a:spLocks noGrp="1"/>
          </p:cNvSpPr>
          <p:nvPr>
            <p:ph type="chart" idx="2"/>
          </p:nvPr>
        </p:nvSpPr>
        <p:spPr>
          <a:xfrm>
            <a:off x="1844884" y="2175126"/>
            <a:ext cx="8502232" cy="380841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4"/>
          <p:cNvSpPr txBox="1">
            <a:spLocks noGrp="1"/>
          </p:cNvSpPr>
          <p:nvPr>
            <p:ph type="title"/>
          </p:nvPr>
        </p:nvSpPr>
        <p:spPr>
          <a:xfrm>
            <a:off x="595680" y="659919"/>
            <a:ext cx="11002761"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99246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Graph" preserve="1">
  <p:cSld name="1_Graph">
    <p:bg>
      <p:bgRef idx="1001">
        <a:schemeClr val="bg1"/>
      </p:bgRef>
    </p:bg>
    <p:spTree>
      <p:nvGrpSpPr>
        <p:cNvPr id="1" name="Shape 73"/>
        <p:cNvGrpSpPr/>
        <p:nvPr/>
      </p:nvGrpSpPr>
      <p:grpSpPr>
        <a:xfrm>
          <a:off x="0" y="0"/>
          <a:ext cx="0" cy="0"/>
          <a:chOff x="0" y="0"/>
          <a:chExt cx="0" cy="0"/>
        </a:xfrm>
      </p:grpSpPr>
      <p:sp>
        <p:nvSpPr>
          <p:cNvPr id="74" name="Google Shape;74;p24"/>
          <p:cNvSpPr>
            <a:spLocks noGrp="1"/>
          </p:cNvSpPr>
          <p:nvPr>
            <p:ph type="chart" idx="2"/>
          </p:nvPr>
        </p:nvSpPr>
        <p:spPr>
          <a:xfrm>
            <a:off x="1844884" y="2175126"/>
            <a:ext cx="8502232" cy="380841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4"/>
          <p:cNvSpPr txBox="1">
            <a:spLocks noGrp="1"/>
          </p:cNvSpPr>
          <p:nvPr>
            <p:ph type="title"/>
          </p:nvPr>
        </p:nvSpPr>
        <p:spPr>
          <a:xfrm>
            <a:off x="595680" y="659919"/>
            <a:ext cx="11002761"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9969867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chemeClr val="accent1"/>
        </a:solidFill>
        <a:effectLst/>
      </p:bgPr>
    </p:bg>
    <p:spTree>
      <p:nvGrpSpPr>
        <p:cNvPr id="1" name="Shape 8"/>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50F6ABF-CA1C-F24A-A915-69D850757A5E}"/>
              </a:ext>
            </a:extLst>
          </p:cNvPr>
          <p:cNvPicPr>
            <a:picLocks noChangeAspect="1"/>
          </p:cNvPicPr>
          <p:nvPr userDrawn="1"/>
        </p:nvPicPr>
        <p:blipFill>
          <a:blip r:embed="rId2"/>
          <a:stretch>
            <a:fillRect/>
          </a:stretch>
        </p:blipFill>
        <p:spPr>
          <a:xfrm>
            <a:off x="8214213" y="566445"/>
            <a:ext cx="3285067" cy="660400"/>
          </a:xfrm>
          <a:prstGeom prst="rect">
            <a:avLst/>
          </a:prstGeom>
        </p:spPr>
      </p:pic>
      <p:sp>
        <p:nvSpPr>
          <p:cNvPr id="4" name="Google Shape;11;p3">
            <a:extLst>
              <a:ext uri="{FF2B5EF4-FFF2-40B4-BE49-F238E27FC236}">
                <a16:creationId xmlns:a16="http://schemas.microsoft.com/office/drawing/2014/main" id="{921161AB-91BE-3E40-8084-609E000B689C}"/>
              </a:ext>
            </a:extLst>
          </p:cNvPr>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5" name="Google Shape;12;p3">
            <a:extLst>
              <a:ext uri="{FF2B5EF4-FFF2-40B4-BE49-F238E27FC236}">
                <a16:creationId xmlns:a16="http://schemas.microsoft.com/office/drawing/2014/main" id="{0D460626-264B-1C43-B317-E2A04A273992}"/>
              </a:ext>
            </a:extLst>
          </p:cNvPr>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marL="0"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dirty="0"/>
          </a:p>
        </p:txBody>
      </p:sp>
    </p:spTree>
    <p:extLst>
      <p:ext uri="{BB962C8B-B14F-4D97-AF65-F5344CB8AC3E}">
        <p14:creationId xmlns:p14="http://schemas.microsoft.com/office/powerpoint/2010/main" val="3037770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ubtitle" preserve="1">
  <p:cSld name="Subtitle">
    <p:bg>
      <p:bgPr>
        <a:solidFill>
          <a:schemeClr val="accent1"/>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12" name="Google Shape;12;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marL="0"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dirty="0"/>
          </a:p>
        </p:txBody>
      </p:sp>
    </p:spTree>
    <p:extLst>
      <p:ext uri="{BB962C8B-B14F-4D97-AF65-F5344CB8AC3E}">
        <p14:creationId xmlns:p14="http://schemas.microsoft.com/office/powerpoint/2010/main" val="1484699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6" name="Text Placeholder 5">
            <a:extLst>
              <a:ext uri="{FF2B5EF4-FFF2-40B4-BE49-F238E27FC236}">
                <a16:creationId xmlns:a16="http://schemas.microsoft.com/office/drawing/2014/main" id="{166B48FE-2657-F34C-8177-795E9E2D20E2}"/>
              </a:ext>
            </a:extLst>
          </p:cNvPr>
          <p:cNvSpPr>
            <a:spLocks noGrp="1"/>
          </p:cNvSpPr>
          <p:nvPr>
            <p:ph type="body" sz="quarter" idx="10" hasCustomPrompt="1"/>
          </p:nvPr>
        </p:nvSpPr>
        <p:spPr>
          <a:xfrm>
            <a:off x="914400" y="1011767"/>
            <a:ext cx="10241280" cy="3488267"/>
          </a:xfrm>
        </p:spPr>
        <p:txBody>
          <a:bodyPr lIns="0" anchor="b"/>
          <a:lstStyle>
            <a:lvl1pPr>
              <a:buNone/>
              <a:defRPr sz="12800" b="1">
                <a:solidFill>
                  <a:schemeClr val="accent1"/>
                </a:solidFill>
              </a:defRPr>
            </a:lvl1pPr>
            <a:lvl2pPr>
              <a:buNone/>
              <a:defRPr sz="9600" b="1">
                <a:solidFill>
                  <a:schemeClr val="accent1"/>
                </a:solidFill>
              </a:defRPr>
            </a:lvl2pPr>
            <a:lvl3pPr>
              <a:buNone/>
              <a:defRPr sz="9600" b="1">
                <a:solidFill>
                  <a:schemeClr val="accent1"/>
                </a:solidFill>
              </a:defRPr>
            </a:lvl3pPr>
            <a:lvl4pPr>
              <a:buNone/>
              <a:defRPr sz="9600" b="1">
                <a:solidFill>
                  <a:schemeClr val="accent1"/>
                </a:solidFill>
              </a:defRPr>
            </a:lvl4pPr>
            <a:lvl5pPr>
              <a:buNone/>
              <a:defRPr sz="9600" b="1">
                <a:solidFill>
                  <a:schemeClr val="accent1"/>
                </a:solidFill>
              </a:defRPr>
            </a:lvl5pPr>
          </a:lstStyle>
          <a:p>
            <a:pPr lvl="0"/>
            <a:r>
              <a:rPr lang="en-US" dirty="0"/>
              <a:t>Big number</a:t>
            </a:r>
          </a:p>
        </p:txBody>
      </p:sp>
      <p:sp>
        <p:nvSpPr>
          <p:cNvPr id="8" name="Text Placeholder 7">
            <a:extLst>
              <a:ext uri="{FF2B5EF4-FFF2-40B4-BE49-F238E27FC236}">
                <a16:creationId xmlns:a16="http://schemas.microsoft.com/office/drawing/2014/main" id="{E3798EA0-5ACD-C04B-A9E7-401A404CF8A1}"/>
              </a:ext>
            </a:extLst>
          </p:cNvPr>
          <p:cNvSpPr>
            <a:spLocks noGrp="1"/>
          </p:cNvSpPr>
          <p:nvPr>
            <p:ph type="body" sz="quarter" idx="11"/>
          </p:nvPr>
        </p:nvSpPr>
        <p:spPr>
          <a:xfrm>
            <a:off x="914401" y="4500034"/>
            <a:ext cx="10240433" cy="1657351"/>
          </a:xfrm>
        </p:spPr>
        <p:txBody>
          <a:bodyPr lIns="0"/>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396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List">
  <p:cSld name="Title &amp; List">
    <p:bg>
      <p:bgPr>
        <a:solidFill>
          <a:srgbClr val="EFF8FA"/>
        </a:solidFill>
        <a:effectLst/>
      </p:bgPr>
    </p:bg>
    <p:spTree>
      <p:nvGrpSpPr>
        <p:cNvPr id="1" name="Shape 48"/>
        <p:cNvGrpSpPr/>
        <p:nvPr/>
      </p:nvGrpSpPr>
      <p:grpSpPr>
        <a:xfrm>
          <a:off x="0" y="0"/>
          <a:ext cx="0" cy="0"/>
          <a:chOff x="0" y="0"/>
          <a:chExt cx="0" cy="0"/>
        </a:xfrm>
      </p:grpSpPr>
      <p:sp>
        <p:nvSpPr>
          <p:cNvPr id="49" name="Google Shape;49;p18"/>
          <p:cNvSpPr txBox="1">
            <a:spLocks noGrp="1"/>
          </p:cNvSpPr>
          <p:nvPr>
            <p:ph type="body" idx="1"/>
          </p:nvPr>
        </p:nvSpPr>
        <p:spPr>
          <a:xfrm>
            <a:off x="6290845" y="685965"/>
            <a:ext cx="5305473" cy="481647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96872"/>
              </a:buClr>
              <a:buSzPts val="2800"/>
              <a:buNone/>
              <a:defRPr>
                <a:solidFill>
                  <a:srgbClr val="196872"/>
                </a:solidFill>
              </a:defRPr>
            </a:lvl1pPr>
            <a:lvl2pPr marL="914400" lvl="1" indent="-381000" algn="l">
              <a:lnSpc>
                <a:spcPct val="90000"/>
              </a:lnSpc>
              <a:spcBef>
                <a:spcPts val="1200"/>
              </a:spcBef>
              <a:spcAft>
                <a:spcPts val="0"/>
              </a:spcAft>
              <a:buClr>
                <a:schemeClr val="dk1"/>
              </a:buClr>
              <a:buSzPts val="2400"/>
              <a:buChar char="•"/>
              <a:defRPr/>
            </a:lvl2pPr>
            <a:lvl3pPr marL="1371600" lvl="2" indent="-355600" algn="l">
              <a:lnSpc>
                <a:spcPct val="90000"/>
              </a:lnSpc>
              <a:spcBef>
                <a:spcPts val="1200"/>
              </a:spcBef>
              <a:spcAft>
                <a:spcPts val="0"/>
              </a:spcAft>
              <a:buClr>
                <a:schemeClr val="dk1"/>
              </a:buClr>
              <a:buSzPts val="20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8"/>
          <p:cNvSpPr txBox="1">
            <a:spLocks noGrp="1"/>
          </p:cNvSpPr>
          <p:nvPr>
            <p:ph type="title"/>
          </p:nvPr>
        </p:nvSpPr>
        <p:spPr>
          <a:xfrm>
            <a:off x="595682" y="659461"/>
            <a:ext cx="5019056"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 name="Google Shape;51;p18"/>
          <p:cNvPicPr preferRelativeResize="0"/>
          <p:nvPr/>
        </p:nvPicPr>
        <p:blipFill rotWithShape="1">
          <a:blip r:embed="rId2">
            <a:alphaModFix/>
          </a:blip>
          <a:srcRect/>
          <a:stretch/>
        </p:blipFill>
        <p:spPr>
          <a:xfrm>
            <a:off x="-1" y="4405605"/>
            <a:ext cx="12192001" cy="245239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7" name="Text Placeholder 6">
            <a:extLst>
              <a:ext uri="{FF2B5EF4-FFF2-40B4-BE49-F238E27FC236}">
                <a16:creationId xmlns:a16="http://schemas.microsoft.com/office/drawing/2014/main" id="{A6E79F85-1960-664E-8C81-E8653400A517}"/>
              </a:ext>
            </a:extLst>
          </p:cNvPr>
          <p:cNvSpPr>
            <a:spLocks noGrp="1"/>
          </p:cNvSpPr>
          <p:nvPr>
            <p:ph type="body" sz="quarter" idx="10"/>
          </p:nvPr>
        </p:nvSpPr>
        <p:spPr>
          <a:xfrm>
            <a:off x="914401" y="3807885"/>
            <a:ext cx="8792633" cy="2637367"/>
          </a:xfrm>
        </p:spPr>
        <p:txBody>
          <a:bodyPr lIns="0"/>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980BBBAC-21CC-7D4F-9A0D-306F136C700E}"/>
              </a:ext>
            </a:extLst>
          </p:cNvPr>
          <p:cNvPicPr>
            <a:picLocks noChangeAspect="1"/>
          </p:cNvPicPr>
          <p:nvPr userDrawn="1"/>
        </p:nvPicPr>
        <p:blipFill>
          <a:blip r:embed="rId3"/>
          <a:srcRect/>
          <a:stretch/>
        </p:blipFill>
        <p:spPr>
          <a:xfrm>
            <a:off x="10740573" y="6203401"/>
            <a:ext cx="1166705" cy="414145"/>
          </a:xfrm>
          <a:prstGeom prst="rect">
            <a:avLst/>
          </a:prstGeom>
        </p:spPr>
      </p:pic>
      <p:sp>
        <p:nvSpPr>
          <p:cNvPr id="3" name="Google Shape;321;p35">
            <a:extLst>
              <a:ext uri="{FF2B5EF4-FFF2-40B4-BE49-F238E27FC236}">
                <a16:creationId xmlns:a16="http://schemas.microsoft.com/office/drawing/2014/main" id="{6EDB1FC5-0FE2-3546-97B8-E618DC8A6A74}"/>
              </a:ext>
            </a:extLst>
          </p:cNvPr>
          <p:cNvSpPr txBox="1">
            <a:spLocks noGrp="1"/>
          </p:cNvSpPr>
          <p:nvPr>
            <p:ph type="ctrTitle" idx="4294967295" hasCustomPrompt="1"/>
          </p:nvPr>
        </p:nvSpPr>
        <p:spPr>
          <a:xfrm>
            <a:off x="914400" y="2009533"/>
            <a:ext cx="8791600" cy="15464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 sz="12800" dirty="0">
                <a:solidFill>
                  <a:schemeClr val="accent1"/>
                </a:solidFill>
              </a:rPr>
              <a:t>Thanks!</a:t>
            </a:r>
            <a:endParaRPr sz="12800" dirty="0">
              <a:solidFill>
                <a:schemeClr val="accent1"/>
              </a:solidFill>
            </a:endParaRPr>
          </a:p>
        </p:txBody>
      </p:sp>
    </p:spTree>
    <p:extLst>
      <p:ext uri="{BB962C8B-B14F-4D97-AF65-F5344CB8AC3E}">
        <p14:creationId xmlns:p14="http://schemas.microsoft.com/office/powerpoint/2010/main" val="1144464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Graph">
  <p:cSld name="Graph">
    <p:bg>
      <p:bgPr>
        <a:solidFill>
          <a:srgbClr val="EFF8FA"/>
        </a:solidFill>
        <a:effectLst/>
      </p:bgPr>
    </p:bg>
    <p:spTree>
      <p:nvGrpSpPr>
        <p:cNvPr id="1" name="Shape 73"/>
        <p:cNvGrpSpPr/>
        <p:nvPr/>
      </p:nvGrpSpPr>
      <p:grpSpPr>
        <a:xfrm>
          <a:off x="0" y="0"/>
          <a:ext cx="0" cy="0"/>
          <a:chOff x="0" y="0"/>
          <a:chExt cx="0" cy="0"/>
        </a:xfrm>
      </p:grpSpPr>
      <p:sp>
        <p:nvSpPr>
          <p:cNvPr id="74" name="Google Shape;74;p24"/>
          <p:cNvSpPr>
            <a:spLocks noGrp="1"/>
          </p:cNvSpPr>
          <p:nvPr>
            <p:ph type="chart" idx="2"/>
          </p:nvPr>
        </p:nvSpPr>
        <p:spPr>
          <a:xfrm>
            <a:off x="1844884" y="2175127"/>
            <a:ext cx="8502232" cy="380841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4"/>
          <p:cNvSpPr txBox="1">
            <a:spLocks noGrp="1"/>
          </p:cNvSpPr>
          <p:nvPr>
            <p:ph type="title"/>
          </p:nvPr>
        </p:nvSpPr>
        <p:spPr>
          <a:xfrm>
            <a:off x="595681" y="659920"/>
            <a:ext cx="11002761"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30902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595680" y="659920"/>
            <a:ext cx="1101055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1"/>
          <p:cNvSpPr>
            <a:spLocks noGrp="1"/>
          </p:cNvSpPr>
          <p:nvPr>
            <p:ph type="pic" idx="2"/>
          </p:nvPr>
        </p:nvSpPr>
        <p:spPr>
          <a:xfrm>
            <a:off x="1704473" y="2406319"/>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1"/>
          <p:cNvSpPr txBox="1">
            <a:spLocks noGrp="1"/>
          </p:cNvSpPr>
          <p:nvPr>
            <p:ph type="body" idx="1"/>
          </p:nvPr>
        </p:nvSpPr>
        <p:spPr>
          <a:xfrm>
            <a:off x="4259406"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9" name="Google Shape;59;p21"/>
          <p:cNvSpPr txBox="1">
            <a:spLocks noGrp="1"/>
          </p:cNvSpPr>
          <p:nvPr>
            <p:ph type="body" idx="3"/>
          </p:nvPr>
        </p:nvSpPr>
        <p:spPr>
          <a:xfrm>
            <a:off x="553679"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0" name="Google Shape;60;p21"/>
          <p:cNvSpPr txBox="1">
            <a:spLocks noGrp="1"/>
          </p:cNvSpPr>
          <p:nvPr>
            <p:ph type="body" idx="4"/>
          </p:nvPr>
        </p:nvSpPr>
        <p:spPr>
          <a:xfrm>
            <a:off x="7933049"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1" name="Google Shape;61;p21"/>
          <p:cNvSpPr>
            <a:spLocks noGrp="1"/>
          </p:cNvSpPr>
          <p:nvPr>
            <p:ph type="pic" idx="5"/>
          </p:nvPr>
        </p:nvSpPr>
        <p:spPr>
          <a:xfrm>
            <a:off x="5426241" y="2406319"/>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1"/>
          <p:cNvSpPr>
            <a:spLocks noGrp="1"/>
          </p:cNvSpPr>
          <p:nvPr>
            <p:ph type="pic" idx="6"/>
          </p:nvPr>
        </p:nvSpPr>
        <p:spPr>
          <a:xfrm>
            <a:off x="9083843" y="2406319"/>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99116671"/>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ubtitle" preserve="1">
  <p:cSld name="Subtitle">
    <p:bg>
      <p:bgPr>
        <a:solidFill>
          <a:schemeClr val="accent1"/>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12" name="Google Shape;12;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marL="0"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dirty="0"/>
          </a:p>
        </p:txBody>
      </p:sp>
    </p:spTree>
    <p:extLst>
      <p:ext uri="{BB962C8B-B14F-4D97-AF65-F5344CB8AC3E}">
        <p14:creationId xmlns:p14="http://schemas.microsoft.com/office/powerpoint/2010/main" val="2437031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6" name="Text Placeholder 5">
            <a:extLst>
              <a:ext uri="{FF2B5EF4-FFF2-40B4-BE49-F238E27FC236}">
                <a16:creationId xmlns:a16="http://schemas.microsoft.com/office/drawing/2014/main" id="{166B48FE-2657-F34C-8177-795E9E2D20E2}"/>
              </a:ext>
            </a:extLst>
          </p:cNvPr>
          <p:cNvSpPr>
            <a:spLocks noGrp="1"/>
          </p:cNvSpPr>
          <p:nvPr>
            <p:ph type="body" sz="quarter" idx="10" hasCustomPrompt="1"/>
          </p:nvPr>
        </p:nvSpPr>
        <p:spPr>
          <a:xfrm>
            <a:off x="914400" y="1011767"/>
            <a:ext cx="10241280" cy="3488267"/>
          </a:xfrm>
        </p:spPr>
        <p:txBody>
          <a:bodyPr lIns="0" anchor="b"/>
          <a:lstStyle>
            <a:lvl1pPr>
              <a:buNone/>
              <a:defRPr sz="12800" b="1">
                <a:solidFill>
                  <a:schemeClr val="accent1"/>
                </a:solidFill>
              </a:defRPr>
            </a:lvl1pPr>
            <a:lvl2pPr>
              <a:buNone/>
              <a:defRPr sz="9600" b="1">
                <a:solidFill>
                  <a:schemeClr val="accent1"/>
                </a:solidFill>
              </a:defRPr>
            </a:lvl2pPr>
            <a:lvl3pPr>
              <a:buNone/>
              <a:defRPr sz="9600" b="1">
                <a:solidFill>
                  <a:schemeClr val="accent1"/>
                </a:solidFill>
              </a:defRPr>
            </a:lvl3pPr>
            <a:lvl4pPr>
              <a:buNone/>
              <a:defRPr sz="9600" b="1">
                <a:solidFill>
                  <a:schemeClr val="accent1"/>
                </a:solidFill>
              </a:defRPr>
            </a:lvl4pPr>
            <a:lvl5pPr>
              <a:buNone/>
              <a:defRPr sz="9600" b="1">
                <a:solidFill>
                  <a:schemeClr val="accent1"/>
                </a:solidFill>
              </a:defRPr>
            </a:lvl5pPr>
          </a:lstStyle>
          <a:p>
            <a:pPr lvl="0"/>
            <a:r>
              <a:rPr lang="en-US" dirty="0"/>
              <a:t>Big number</a:t>
            </a:r>
          </a:p>
        </p:txBody>
      </p:sp>
      <p:sp>
        <p:nvSpPr>
          <p:cNvPr id="8" name="Text Placeholder 7">
            <a:extLst>
              <a:ext uri="{FF2B5EF4-FFF2-40B4-BE49-F238E27FC236}">
                <a16:creationId xmlns:a16="http://schemas.microsoft.com/office/drawing/2014/main" id="{E3798EA0-5ACD-C04B-A9E7-401A404CF8A1}"/>
              </a:ext>
            </a:extLst>
          </p:cNvPr>
          <p:cNvSpPr>
            <a:spLocks noGrp="1"/>
          </p:cNvSpPr>
          <p:nvPr>
            <p:ph type="body" sz="quarter" idx="11"/>
          </p:nvPr>
        </p:nvSpPr>
        <p:spPr>
          <a:xfrm>
            <a:off x="914401" y="4500034"/>
            <a:ext cx="10240433" cy="1657351"/>
          </a:xfrm>
        </p:spPr>
        <p:txBody>
          <a:bodyPr lIns="0"/>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1460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7" name="Text Placeholder 6">
            <a:extLst>
              <a:ext uri="{FF2B5EF4-FFF2-40B4-BE49-F238E27FC236}">
                <a16:creationId xmlns:a16="http://schemas.microsoft.com/office/drawing/2014/main" id="{A6E79F85-1960-664E-8C81-E8653400A517}"/>
              </a:ext>
            </a:extLst>
          </p:cNvPr>
          <p:cNvSpPr>
            <a:spLocks noGrp="1"/>
          </p:cNvSpPr>
          <p:nvPr>
            <p:ph type="body" sz="quarter" idx="10"/>
          </p:nvPr>
        </p:nvSpPr>
        <p:spPr>
          <a:xfrm>
            <a:off x="914401" y="3807885"/>
            <a:ext cx="8792633" cy="2637367"/>
          </a:xfrm>
        </p:spPr>
        <p:txBody>
          <a:bodyPr lIns="0"/>
          <a:lstStyle>
            <a:lvl1pPr>
              <a:buNone/>
              <a:defRPr/>
            </a:lvl1pPr>
            <a:lvl2pPr>
              <a:buNone/>
              <a:defRPr/>
            </a:lvl2pPr>
            <a:lvl3pPr>
              <a:buNone/>
              <a:defRPr/>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980BBBAC-21CC-7D4F-9A0D-306F136C700E}"/>
              </a:ext>
            </a:extLst>
          </p:cNvPr>
          <p:cNvPicPr>
            <a:picLocks noChangeAspect="1"/>
          </p:cNvPicPr>
          <p:nvPr userDrawn="1"/>
        </p:nvPicPr>
        <p:blipFill>
          <a:blip r:embed="rId3"/>
          <a:srcRect/>
          <a:stretch/>
        </p:blipFill>
        <p:spPr>
          <a:xfrm>
            <a:off x="10740573" y="6203401"/>
            <a:ext cx="1166705" cy="414145"/>
          </a:xfrm>
          <a:prstGeom prst="rect">
            <a:avLst/>
          </a:prstGeom>
        </p:spPr>
      </p:pic>
      <p:sp>
        <p:nvSpPr>
          <p:cNvPr id="3" name="Google Shape;321;p35">
            <a:extLst>
              <a:ext uri="{FF2B5EF4-FFF2-40B4-BE49-F238E27FC236}">
                <a16:creationId xmlns:a16="http://schemas.microsoft.com/office/drawing/2014/main" id="{6EDB1FC5-0FE2-3546-97B8-E618DC8A6A74}"/>
              </a:ext>
            </a:extLst>
          </p:cNvPr>
          <p:cNvSpPr txBox="1">
            <a:spLocks noGrp="1"/>
          </p:cNvSpPr>
          <p:nvPr>
            <p:ph type="ctrTitle" idx="4294967295" hasCustomPrompt="1"/>
          </p:nvPr>
        </p:nvSpPr>
        <p:spPr>
          <a:xfrm>
            <a:off x="914400" y="2009533"/>
            <a:ext cx="8791600" cy="15464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 sz="12800" dirty="0">
                <a:solidFill>
                  <a:schemeClr val="accent1"/>
                </a:solidFill>
              </a:rPr>
              <a:t>Thanks!</a:t>
            </a:r>
            <a:endParaRPr sz="12800" dirty="0">
              <a:solidFill>
                <a:schemeClr val="accent1"/>
              </a:solidFill>
            </a:endParaRPr>
          </a:p>
        </p:txBody>
      </p:sp>
    </p:spTree>
    <p:extLst>
      <p:ext uri="{BB962C8B-B14F-4D97-AF65-F5344CB8AC3E}">
        <p14:creationId xmlns:p14="http://schemas.microsoft.com/office/powerpoint/2010/main" val="4095381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Slide">
  <p:cSld name="Divider Slide">
    <p:bg>
      <p:bgPr>
        <a:solidFill>
          <a:srgbClr val="196872"/>
        </a:solidFill>
        <a:effectLst/>
      </p:bgPr>
    </p:bg>
    <p:spTree>
      <p:nvGrpSpPr>
        <p:cNvPr id="1" name="Shape 103"/>
        <p:cNvGrpSpPr/>
        <p:nvPr/>
      </p:nvGrpSpPr>
      <p:grpSpPr>
        <a:xfrm>
          <a:off x="0" y="0"/>
          <a:ext cx="0" cy="0"/>
          <a:chOff x="0" y="0"/>
          <a:chExt cx="0" cy="0"/>
        </a:xfrm>
      </p:grpSpPr>
      <p:pic>
        <p:nvPicPr>
          <p:cNvPr id="104" name="Google Shape;104;gd652f083db_2_17"/>
          <p:cNvPicPr preferRelativeResize="0"/>
          <p:nvPr/>
        </p:nvPicPr>
        <p:blipFill rotWithShape="1">
          <a:blip r:embed="rId2">
            <a:alphaModFix/>
          </a:blip>
          <a:srcRect/>
          <a:stretch/>
        </p:blipFill>
        <p:spPr>
          <a:xfrm>
            <a:off x="0" y="0"/>
            <a:ext cx="12192000" cy="3874531"/>
          </a:xfrm>
          <a:prstGeom prst="rect">
            <a:avLst/>
          </a:prstGeom>
          <a:noFill/>
          <a:ln>
            <a:noFill/>
          </a:ln>
        </p:spPr>
      </p:pic>
      <p:sp>
        <p:nvSpPr>
          <p:cNvPr id="105" name="Google Shape;105;gd652f083db_2_17"/>
          <p:cNvSpPr txBox="1">
            <a:spLocks noGrp="1"/>
          </p:cNvSpPr>
          <p:nvPr>
            <p:ph type="title"/>
          </p:nvPr>
        </p:nvSpPr>
        <p:spPr>
          <a:xfrm>
            <a:off x="595682" y="3485494"/>
            <a:ext cx="10794215" cy="188077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rial"/>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d652f083db_2_17"/>
          <p:cNvSpPr txBox="1">
            <a:spLocks noGrp="1"/>
          </p:cNvSpPr>
          <p:nvPr>
            <p:ph type="body" idx="1"/>
          </p:nvPr>
        </p:nvSpPr>
        <p:spPr>
          <a:xfrm>
            <a:off x="595680" y="5562976"/>
            <a:ext cx="10794213" cy="78568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lt1"/>
              </a:buClr>
              <a:buSzPts val="2800"/>
              <a:buNone/>
              <a:defRPr>
                <a:solidFill>
                  <a:schemeClr val="lt1"/>
                </a:solidFill>
              </a:defRPr>
            </a:lvl1pPr>
            <a:lvl2pPr marL="914377" lvl="1" indent="-228594" algn="l">
              <a:lnSpc>
                <a:spcPct val="90000"/>
              </a:lnSpc>
              <a:spcBef>
                <a:spcPts val="500"/>
              </a:spcBef>
              <a:spcAft>
                <a:spcPts val="0"/>
              </a:spcAft>
              <a:buClr>
                <a:schemeClr val="dk1"/>
              </a:buClr>
              <a:buSzPts val="2400"/>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0764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mp; List">
  <p:cSld name="Title &amp; List">
    <p:bg>
      <p:bgPr>
        <a:solidFill>
          <a:srgbClr val="EFF8FA"/>
        </a:solidFill>
        <a:effectLst/>
      </p:bgPr>
    </p:bg>
    <p:spTree>
      <p:nvGrpSpPr>
        <p:cNvPr id="1" name="Shape 147"/>
        <p:cNvGrpSpPr/>
        <p:nvPr/>
      </p:nvGrpSpPr>
      <p:grpSpPr>
        <a:xfrm>
          <a:off x="0" y="0"/>
          <a:ext cx="0" cy="0"/>
          <a:chOff x="0" y="0"/>
          <a:chExt cx="0" cy="0"/>
        </a:xfrm>
      </p:grpSpPr>
      <p:sp>
        <p:nvSpPr>
          <p:cNvPr id="148" name="Google Shape;148;gd652f083db_2_42"/>
          <p:cNvSpPr txBox="1">
            <a:spLocks noGrp="1"/>
          </p:cNvSpPr>
          <p:nvPr>
            <p:ph type="body" idx="1"/>
          </p:nvPr>
        </p:nvSpPr>
        <p:spPr>
          <a:xfrm>
            <a:off x="6290846" y="685966"/>
            <a:ext cx="5305473" cy="481647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80990" algn="l">
              <a:lnSpc>
                <a:spcPct val="90000"/>
              </a:lnSpc>
              <a:spcBef>
                <a:spcPts val="1200"/>
              </a:spcBef>
              <a:spcAft>
                <a:spcPts val="0"/>
              </a:spcAft>
              <a:buClr>
                <a:schemeClr val="dk1"/>
              </a:buClr>
              <a:buSzPts val="2400"/>
              <a:buChar char="•"/>
              <a:defRPr/>
            </a:lvl2pPr>
            <a:lvl3pPr marL="1371566" lvl="2" indent="-355591" algn="l">
              <a:lnSpc>
                <a:spcPct val="90000"/>
              </a:lnSpc>
              <a:spcBef>
                <a:spcPts val="1200"/>
              </a:spcBef>
              <a:spcAft>
                <a:spcPts val="0"/>
              </a:spcAft>
              <a:buClr>
                <a:schemeClr val="dk1"/>
              </a:buClr>
              <a:buSzPts val="2000"/>
              <a:buChar char="•"/>
              <a:defRPr/>
            </a:lvl3pPr>
            <a:lvl4pPr marL="1828754" lvl="3" indent="-342891" algn="l">
              <a:lnSpc>
                <a:spcPct val="90000"/>
              </a:lnSpc>
              <a:spcBef>
                <a:spcPts val="1200"/>
              </a:spcBef>
              <a:spcAft>
                <a:spcPts val="0"/>
              </a:spcAft>
              <a:buClr>
                <a:schemeClr val="dk1"/>
              </a:buClr>
              <a:buSzPts val="1800"/>
              <a:buChar char="•"/>
              <a:defRPr/>
            </a:lvl4pPr>
            <a:lvl5pPr marL="2285943" lvl="4" indent="-342891" algn="l">
              <a:lnSpc>
                <a:spcPct val="90000"/>
              </a:lnSpc>
              <a:spcBef>
                <a:spcPts val="1200"/>
              </a:spcBef>
              <a:spcAft>
                <a:spcPts val="0"/>
              </a:spcAft>
              <a:buClr>
                <a:schemeClr val="dk1"/>
              </a:buClr>
              <a:buSzPts val="1800"/>
              <a:buChar char="•"/>
              <a:defRPr/>
            </a:lvl5pPr>
            <a:lvl6pPr marL="2743131" lvl="5" indent="-342891" algn="l">
              <a:lnSpc>
                <a:spcPct val="90000"/>
              </a:lnSpc>
              <a:spcBef>
                <a:spcPts val="12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49" name="Google Shape;149;gd652f083db_2_42"/>
          <p:cNvSpPr txBox="1">
            <a:spLocks noGrp="1"/>
          </p:cNvSpPr>
          <p:nvPr>
            <p:ph type="title"/>
          </p:nvPr>
        </p:nvSpPr>
        <p:spPr>
          <a:xfrm>
            <a:off x="595683" y="659461"/>
            <a:ext cx="5019056"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0" name="Google Shape;150;gd652f083db_2_42"/>
          <p:cNvPicPr preferRelativeResize="0"/>
          <p:nvPr/>
        </p:nvPicPr>
        <p:blipFill rotWithShape="1">
          <a:blip r:embed="rId2">
            <a:alphaModFix/>
          </a:blip>
          <a:srcRect/>
          <a:stretch/>
        </p:blipFill>
        <p:spPr>
          <a:xfrm>
            <a:off x="-1" y="4405605"/>
            <a:ext cx="12192001" cy="2452395"/>
          </a:xfrm>
          <a:prstGeom prst="rect">
            <a:avLst/>
          </a:prstGeom>
          <a:noFill/>
          <a:ln>
            <a:noFill/>
          </a:ln>
        </p:spPr>
      </p:pic>
    </p:spTree>
    <p:extLst>
      <p:ext uri="{BB962C8B-B14F-4D97-AF65-F5344CB8AC3E}">
        <p14:creationId xmlns:p14="http://schemas.microsoft.com/office/powerpoint/2010/main" val="1523981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FF8FA"/>
        </a:solidFill>
        <a:effectLst/>
      </p:bgPr>
    </p:bg>
    <p:spTree>
      <p:nvGrpSpPr>
        <p:cNvPr id="1" name="Shape 110"/>
        <p:cNvGrpSpPr/>
        <p:nvPr/>
      </p:nvGrpSpPr>
      <p:grpSpPr>
        <a:xfrm>
          <a:off x="0" y="0"/>
          <a:ext cx="0" cy="0"/>
          <a:chOff x="0" y="0"/>
          <a:chExt cx="0" cy="0"/>
        </a:xfrm>
      </p:grpSpPr>
      <p:sp>
        <p:nvSpPr>
          <p:cNvPr id="111" name="Google Shape;111;gd652f083db_2_37"/>
          <p:cNvSpPr txBox="1">
            <a:spLocks noGrp="1"/>
          </p:cNvSpPr>
          <p:nvPr>
            <p:ph type="title"/>
          </p:nvPr>
        </p:nvSpPr>
        <p:spPr>
          <a:xfrm>
            <a:off x="595682" y="659463"/>
            <a:ext cx="10970677" cy="62948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gd652f083db_2_37"/>
          <p:cNvCxnSpPr/>
          <p:nvPr/>
        </p:nvCxnSpPr>
        <p:spPr>
          <a:xfrm>
            <a:off x="12192001" y="1732547"/>
            <a:ext cx="352927" cy="0"/>
          </a:xfrm>
          <a:prstGeom prst="straightConnector1">
            <a:avLst/>
          </a:prstGeom>
          <a:noFill/>
          <a:ln w="9525" cap="flat" cmpd="sng">
            <a:solidFill>
              <a:schemeClr val="accent1"/>
            </a:solidFill>
            <a:prstDash val="solid"/>
            <a:miter lim="800000"/>
            <a:headEnd type="none" w="sm" len="sm"/>
            <a:tailEnd type="none" w="sm" len="sm"/>
          </a:ln>
        </p:spPr>
      </p:cxnSp>
      <p:sp>
        <p:nvSpPr>
          <p:cNvPr id="113" name="Google Shape;113;gd652f083db_2_37"/>
          <p:cNvSpPr txBox="1">
            <a:spLocks noGrp="1"/>
          </p:cNvSpPr>
          <p:nvPr>
            <p:ph type="body" idx="1"/>
          </p:nvPr>
        </p:nvSpPr>
        <p:spPr>
          <a:xfrm>
            <a:off x="595314" y="1731963"/>
            <a:ext cx="10971212" cy="327317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96872"/>
              </a:buClr>
              <a:buSzPts val="2800"/>
              <a:buNone/>
              <a:defRPr>
                <a:solidFill>
                  <a:srgbClr val="196872"/>
                </a:solidFill>
              </a:defRPr>
            </a:lvl1pPr>
            <a:lvl2pPr marL="914377" lvl="1" indent="-380990" algn="l">
              <a:lnSpc>
                <a:spcPct val="90000"/>
              </a:lnSpc>
              <a:spcBef>
                <a:spcPts val="1200"/>
              </a:spcBef>
              <a:spcAft>
                <a:spcPts val="0"/>
              </a:spcAft>
              <a:buClr>
                <a:schemeClr val="dk1"/>
              </a:buClr>
              <a:buSzPts val="2400"/>
              <a:buChar char="•"/>
              <a:defRPr/>
            </a:lvl2pPr>
            <a:lvl3pPr marL="1371566" lvl="2" indent="-355591" algn="l">
              <a:lnSpc>
                <a:spcPct val="90000"/>
              </a:lnSpc>
              <a:spcBef>
                <a:spcPts val="1200"/>
              </a:spcBef>
              <a:spcAft>
                <a:spcPts val="0"/>
              </a:spcAft>
              <a:buClr>
                <a:schemeClr val="dk1"/>
              </a:buClr>
              <a:buSzPts val="2000"/>
              <a:buChar char="•"/>
              <a:defRPr/>
            </a:lvl3pPr>
            <a:lvl4pPr marL="1828754" lvl="3" indent="-342891" algn="l">
              <a:lnSpc>
                <a:spcPct val="90000"/>
              </a:lnSpc>
              <a:spcBef>
                <a:spcPts val="1200"/>
              </a:spcBef>
              <a:spcAft>
                <a:spcPts val="0"/>
              </a:spcAft>
              <a:buClr>
                <a:schemeClr val="dk1"/>
              </a:buClr>
              <a:buSzPts val="1800"/>
              <a:buChar char="•"/>
              <a:defRPr/>
            </a:lvl4pPr>
            <a:lvl5pPr marL="2285943" lvl="4" indent="-342891" algn="l">
              <a:lnSpc>
                <a:spcPct val="90000"/>
              </a:lnSpc>
              <a:spcBef>
                <a:spcPts val="1200"/>
              </a:spcBef>
              <a:spcAft>
                <a:spcPts val="0"/>
              </a:spcAft>
              <a:buClr>
                <a:schemeClr val="dk1"/>
              </a:buClr>
              <a:buSzPts val="1800"/>
              <a:buChar char="•"/>
              <a:defRPr/>
            </a:lvl5pPr>
            <a:lvl6pPr marL="2743131" lvl="5" indent="-342891" algn="l">
              <a:lnSpc>
                <a:spcPct val="90000"/>
              </a:lnSpc>
              <a:spcBef>
                <a:spcPts val="12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pic>
        <p:nvPicPr>
          <p:cNvPr id="114" name="Google Shape;114;gd652f083db_2_37"/>
          <p:cNvPicPr preferRelativeResize="0"/>
          <p:nvPr/>
        </p:nvPicPr>
        <p:blipFill rotWithShape="1">
          <a:blip r:embed="rId2">
            <a:alphaModFix/>
          </a:blip>
          <a:srcRect/>
          <a:stretch/>
        </p:blipFill>
        <p:spPr>
          <a:xfrm>
            <a:off x="0" y="4323813"/>
            <a:ext cx="12192000" cy="2534187"/>
          </a:xfrm>
          <a:prstGeom prst="rect">
            <a:avLst/>
          </a:prstGeom>
          <a:noFill/>
          <a:ln>
            <a:noFill/>
          </a:ln>
        </p:spPr>
      </p:pic>
    </p:spTree>
    <p:extLst>
      <p:ext uri="{BB962C8B-B14F-4D97-AF65-F5344CB8AC3E}">
        <p14:creationId xmlns:p14="http://schemas.microsoft.com/office/powerpoint/2010/main" val="2254744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219"/>
        <p:cNvGrpSpPr/>
        <p:nvPr/>
      </p:nvGrpSpPr>
      <p:grpSpPr>
        <a:xfrm>
          <a:off x="0" y="0"/>
          <a:ext cx="0" cy="0"/>
          <a:chOff x="0" y="0"/>
          <a:chExt cx="0" cy="0"/>
        </a:xfrm>
      </p:grpSpPr>
      <p:sp>
        <p:nvSpPr>
          <p:cNvPr id="220" name="Google Shape;220;gdf3f04431e_3_25"/>
          <p:cNvSpPr txBox="1">
            <a:spLocks noGrp="1"/>
          </p:cNvSpPr>
          <p:nvPr>
            <p:ph type="title"/>
          </p:nvPr>
        </p:nvSpPr>
        <p:spPr>
          <a:xfrm>
            <a:off x="595680" y="659920"/>
            <a:ext cx="1101055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gdf3f04431e_3_25"/>
          <p:cNvSpPr>
            <a:spLocks noGrp="1"/>
          </p:cNvSpPr>
          <p:nvPr>
            <p:ph type="pic" idx="2"/>
          </p:nvPr>
        </p:nvSpPr>
        <p:spPr>
          <a:xfrm>
            <a:off x="1704473" y="2406319"/>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gdf3f04431e_3_25"/>
          <p:cNvSpPr txBox="1">
            <a:spLocks noGrp="1"/>
          </p:cNvSpPr>
          <p:nvPr>
            <p:ph type="body" idx="1"/>
          </p:nvPr>
        </p:nvSpPr>
        <p:spPr>
          <a:xfrm>
            <a:off x="4259406"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23" name="Google Shape;223;gdf3f04431e_3_25"/>
          <p:cNvSpPr txBox="1">
            <a:spLocks noGrp="1"/>
          </p:cNvSpPr>
          <p:nvPr>
            <p:ph type="body" idx="3"/>
          </p:nvPr>
        </p:nvSpPr>
        <p:spPr>
          <a:xfrm>
            <a:off x="553679"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24" name="Google Shape;224;gdf3f04431e_3_25"/>
          <p:cNvSpPr txBox="1">
            <a:spLocks noGrp="1"/>
          </p:cNvSpPr>
          <p:nvPr>
            <p:ph type="body" idx="4"/>
          </p:nvPr>
        </p:nvSpPr>
        <p:spPr>
          <a:xfrm>
            <a:off x="7933049" y="4381053"/>
            <a:ext cx="3673191" cy="1631699"/>
          </a:xfrm>
          <a:prstGeom prst="rect">
            <a:avLst/>
          </a:prstGeom>
          <a:noFill/>
          <a:ln>
            <a:noFill/>
          </a:ln>
        </p:spPr>
        <p:txBody>
          <a:bodyPr spcFirstLastPara="1" wrap="square" lIns="91425" tIns="45700" rIns="91425" bIns="45700" anchor="t" anchorCtr="0">
            <a:normAutofit/>
          </a:bodyPr>
          <a:lstStyle>
            <a:lvl1pPr marL="457189" lvl="0" indent="-228594" algn="ctr">
              <a:lnSpc>
                <a:spcPct val="90000"/>
              </a:lnSpc>
              <a:spcBef>
                <a:spcPts val="1000"/>
              </a:spcBef>
              <a:spcAft>
                <a:spcPts val="0"/>
              </a:spcAft>
              <a:buClr>
                <a:srgbClr val="196872"/>
              </a:buClr>
              <a:buSzPts val="2800"/>
              <a:buNone/>
              <a:defRPr>
                <a:solidFill>
                  <a:srgbClr val="196872"/>
                </a:solidFill>
              </a:defRPr>
            </a:lvl1pPr>
            <a:lvl2pPr marL="914377" lvl="1" indent="-228594" algn="ctr">
              <a:lnSpc>
                <a:spcPct val="90000"/>
              </a:lnSpc>
              <a:spcBef>
                <a:spcPts val="500"/>
              </a:spcBef>
              <a:spcAft>
                <a:spcPts val="0"/>
              </a:spcAft>
              <a:buClr>
                <a:schemeClr val="dk1"/>
              </a:buClr>
              <a:buSzPts val="2400"/>
              <a:buFont typeface="Arial"/>
              <a:buNone/>
              <a:defRPr>
                <a:solidFill>
                  <a:schemeClr val="dk1"/>
                </a:solidFill>
              </a:defRPr>
            </a:lvl2pPr>
            <a:lvl3pPr marL="1371566" lvl="2" indent="-228594" algn="l">
              <a:lnSpc>
                <a:spcPct val="90000"/>
              </a:lnSpc>
              <a:spcBef>
                <a:spcPts val="500"/>
              </a:spcBef>
              <a:spcAft>
                <a:spcPts val="0"/>
              </a:spcAft>
              <a:buClr>
                <a:schemeClr val="dk1"/>
              </a:buClr>
              <a:buSzPts val="2000"/>
              <a:buNone/>
              <a:defRPr>
                <a:solidFill>
                  <a:schemeClr val="dk1"/>
                </a:solidFill>
              </a:defRPr>
            </a:lvl3pPr>
            <a:lvl4pPr marL="1828754" lvl="3" indent="-228594" algn="l">
              <a:lnSpc>
                <a:spcPct val="90000"/>
              </a:lnSpc>
              <a:spcBef>
                <a:spcPts val="500"/>
              </a:spcBef>
              <a:spcAft>
                <a:spcPts val="0"/>
              </a:spcAft>
              <a:buClr>
                <a:schemeClr val="dk1"/>
              </a:buClr>
              <a:buSzPts val="1800"/>
              <a:buNone/>
              <a:defRPr>
                <a:solidFill>
                  <a:schemeClr val="dk1"/>
                </a:solidFill>
              </a:defRPr>
            </a:lvl4pPr>
            <a:lvl5pPr marL="2285943" lvl="4" indent="-228594" algn="l">
              <a:lnSpc>
                <a:spcPct val="90000"/>
              </a:lnSpc>
              <a:spcBef>
                <a:spcPts val="500"/>
              </a:spcBef>
              <a:spcAft>
                <a:spcPts val="0"/>
              </a:spcAft>
              <a:buClr>
                <a:schemeClr val="dk1"/>
              </a:buClr>
              <a:buSzPts val="1800"/>
              <a:buNone/>
              <a:defRPr>
                <a:solidFill>
                  <a:schemeClr val="dk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25" name="Google Shape;225;gdf3f04431e_3_25"/>
          <p:cNvSpPr>
            <a:spLocks noGrp="1"/>
          </p:cNvSpPr>
          <p:nvPr>
            <p:ph type="pic" idx="5"/>
          </p:nvPr>
        </p:nvSpPr>
        <p:spPr>
          <a:xfrm>
            <a:off x="5426241" y="2406319"/>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gdf3f04431e_3_25"/>
          <p:cNvSpPr>
            <a:spLocks noGrp="1"/>
          </p:cNvSpPr>
          <p:nvPr>
            <p:ph type="pic" idx="6"/>
          </p:nvPr>
        </p:nvSpPr>
        <p:spPr>
          <a:xfrm>
            <a:off x="9083843" y="2406319"/>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44472132"/>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196872"/>
        </a:solidFill>
        <a:effectLst/>
      </p:bgPr>
    </p:bg>
    <p:spTree>
      <p:nvGrpSpPr>
        <p:cNvPr id="1" name="Shape 63"/>
        <p:cNvGrpSpPr/>
        <p:nvPr/>
      </p:nvGrpSpPr>
      <p:grpSpPr>
        <a:xfrm>
          <a:off x="0" y="0"/>
          <a:ext cx="0" cy="0"/>
          <a:chOff x="0" y="0"/>
          <a:chExt cx="0" cy="0"/>
        </a:xfrm>
      </p:grpSpPr>
      <p:cxnSp>
        <p:nvCxnSpPr>
          <p:cNvPr id="64" name="Google Shape;64;p15"/>
          <p:cNvCxnSpPr/>
          <p:nvPr/>
        </p:nvCxnSpPr>
        <p:spPr>
          <a:xfrm>
            <a:off x="5594177" y="1507958"/>
            <a:ext cx="5500319" cy="0"/>
          </a:xfrm>
          <a:prstGeom prst="straightConnector1">
            <a:avLst/>
          </a:prstGeom>
          <a:noFill/>
          <a:ln w="28575" cap="flat" cmpd="sng">
            <a:solidFill>
              <a:schemeClr val="lt1"/>
            </a:solidFill>
            <a:prstDash val="solid"/>
            <a:miter lim="800000"/>
            <a:headEnd type="none" w="sm" len="sm"/>
            <a:tailEnd type="none" w="sm" len="sm"/>
          </a:ln>
        </p:spPr>
      </p:cxnSp>
      <p:pic>
        <p:nvPicPr>
          <p:cNvPr id="65" name="Google Shape;65;p15"/>
          <p:cNvPicPr preferRelativeResize="0"/>
          <p:nvPr/>
        </p:nvPicPr>
        <p:blipFill rotWithShape="1">
          <a:blip r:embed="rId2">
            <a:alphaModFix/>
          </a:blip>
          <a:srcRect/>
          <a:stretch/>
        </p:blipFill>
        <p:spPr>
          <a:xfrm>
            <a:off x="0" y="0"/>
            <a:ext cx="4897093" cy="6858000"/>
          </a:xfrm>
          <a:prstGeom prst="rect">
            <a:avLst/>
          </a:prstGeom>
          <a:noFill/>
          <a:ln>
            <a:noFill/>
          </a:ln>
        </p:spPr>
      </p:pic>
      <p:sp>
        <p:nvSpPr>
          <p:cNvPr id="66" name="Google Shape;66;p15"/>
          <p:cNvSpPr txBox="1"/>
          <p:nvPr/>
        </p:nvSpPr>
        <p:spPr>
          <a:xfrm>
            <a:off x="5594177" y="633448"/>
            <a:ext cx="55003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Arial"/>
                <a:ea typeface="Arial"/>
                <a:cs typeface="Arial"/>
                <a:sym typeface="Arial"/>
              </a:rPr>
              <a:t>Agenda</a:t>
            </a:r>
            <a:endParaRPr sz="1400" b="0" i="0" u="none" strike="noStrike" cap="none">
              <a:solidFill>
                <a:srgbClr val="000000"/>
              </a:solidFill>
              <a:latin typeface="Arial"/>
              <a:ea typeface="Arial"/>
              <a:cs typeface="Arial"/>
              <a:sym typeface="Arial"/>
            </a:endParaRPr>
          </a:p>
        </p:txBody>
      </p:sp>
      <p:sp>
        <p:nvSpPr>
          <p:cNvPr id="67" name="Google Shape;67;p15"/>
          <p:cNvSpPr txBox="1">
            <a:spLocks noGrp="1"/>
          </p:cNvSpPr>
          <p:nvPr>
            <p:ph type="body" idx="1"/>
          </p:nvPr>
        </p:nvSpPr>
        <p:spPr>
          <a:xfrm>
            <a:off x="5594350" y="2005013"/>
            <a:ext cx="5683250" cy="4106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Font typeface="Calibri"/>
              <a:buAutoNum type="arabicPeriod"/>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Slide">
  <p:cSld name="Divider Slide">
    <p:bg>
      <p:bgPr>
        <a:solidFill>
          <a:srgbClr val="196872"/>
        </a:solidFill>
        <a:effectLst/>
      </p:bgPr>
    </p:bg>
    <p:spTree>
      <p:nvGrpSpPr>
        <p:cNvPr id="1" name="Shape 185"/>
        <p:cNvGrpSpPr/>
        <p:nvPr/>
      </p:nvGrpSpPr>
      <p:grpSpPr>
        <a:xfrm>
          <a:off x="0" y="0"/>
          <a:ext cx="0" cy="0"/>
          <a:chOff x="0" y="0"/>
          <a:chExt cx="0" cy="0"/>
        </a:xfrm>
      </p:grpSpPr>
      <p:pic>
        <p:nvPicPr>
          <p:cNvPr id="186" name="Google Shape;186;gb6d4e53306_0_238"/>
          <p:cNvPicPr preferRelativeResize="0"/>
          <p:nvPr/>
        </p:nvPicPr>
        <p:blipFill rotWithShape="1">
          <a:blip r:embed="rId2">
            <a:alphaModFix/>
          </a:blip>
          <a:srcRect/>
          <a:stretch/>
        </p:blipFill>
        <p:spPr>
          <a:xfrm>
            <a:off x="0" y="0"/>
            <a:ext cx="12192000" cy="3874530"/>
          </a:xfrm>
          <a:prstGeom prst="rect">
            <a:avLst/>
          </a:prstGeom>
          <a:noFill/>
          <a:ln>
            <a:noFill/>
          </a:ln>
        </p:spPr>
      </p:pic>
      <p:sp>
        <p:nvSpPr>
          <p:cNvPr id="187" name="Google Shape;187;gb6d4e53306_0_238"/>
          <p:cNvSpPr txBox="1">
            <a:spLocks noGrp="1"/>
          </p:cNvSpPr>
          <p:nvPr>
            <p:ph type="title"/>
          </p:nvPr>
        </p:nvSpPr>
        <p:spPr>
          <a:xfrm>
            <a:off x="595681" y="3485493"/>
            <a:ext cx="10794300" cy="1880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Arial"/>
              <a:buNone/>
              <a:defRPr sz="48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gb6d4e53306_0_238"/>
          <p:cNvSpPr txBox="1">
            <a:spLocks noGrp="1"/>
          </p:cNvSpPr>
          <p:nvPr>
            <p:ph type="body" idx="1"/>
          </p:nvPr>
        </p:nvSpPr>
        <p:spPr>
          <a:xfrm>
            <a:off x="595680" y="5562975"/>
            <a:ext cx="10794300" cy="785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61322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mp; List">
  <p:cSld name="Title &amp; List">
    <p:bg>
      <p:bgPr>
        <a:solidFill>
          <a:srgbClr val="EFF8FA"/>
        </a:solidFill>
        <a:effectLst/>
      </p:bgPr>
    </p:bg>
    <p:spTree>
      <p:nvGrpSpPr>
        <p:cNvPr id="1" name="Shape 189"/>
        <p:cNvGrpSpPr/>
        <p:nvPr/>
      </p:nvGrpSpPr>
      <p:grpSpPr>
        <a:xfrm>
          <a:off x="0" y="0"/>
          <a:ext cx="0" cy="0"/>
          <a:chOff x="0" y="0"/>
          <a:chExt cx="0" cy="0"/>
        </a:xfrm>
      </p:grpSpPr>
      <p:sp>
        <p:nvSpPr>
          <p:cNvPr id="190" name="Google Shape;190;gb6d4e53306_0_242"/>
          <p:cNvSpPr txBox="1">
            <a:spLocks noGrp="1"/>
          </p:cNvSpPr>
          <p:nvPr>
            <p:ph type="body" idx="1"/>
          </p:nvPr>
        </p:nvSpPr>
        <p:spPr>
          <a:xfrm>
            <a:off x="6290845" y="685965"/>
            <a:ext cx="5305500" cy="4816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81000" algn="l" rtl="0">
              <a:lnSpc>
                <a:spcPct val="90000"/>
              </a:lnSpc>
              <a:spcBef>
                <a:spcPts val="1200"/>
              </a:spcBef>
              <a:spcAft>
                <a:spcPts val="0"/>
              </a:spcAft>
              <a:buClr>
                <a:schemeClr val="dk1"/>
              </a:buClr>
              <a:buSzPts val="2400"/>
              <a:buChar char="•"/>
              <a:defRPr/>
            </a:lvl2pPr>
            <a:lvl3pPr marL="1371600" lvl="2" indent="-355600" algn="l" rtl="0">
              <a:lnSpc>
                <a:spcPct val="90000"/>
              </a:lnSpc>
              <a:spcBef>
                <a:spcPts val="1200"/>
              </a:spcBef>
              <a:spcAft>
                <a:spcPts val="0"/>
              </a:spcAft>
              <a:buClr>
                <a:schemeClr val="dk1"/>
              </a:buClr>
              <a:buSzPts val="20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gb6d4e53306_0_242"/>
          <p:cNvSpPr txBox="1">
            <a:spLocks noGrp="1"/>
          </p:cNvSpPr>
          <p:nvPr>
            <p:ph type="title"/>
          </p:nvPr>
        </p:nvSpPr>
        <p:spPr>
          <a:xfrm>
            <a:off x="595682" y="659461"/>
            <a:ext cx="50190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92" name="Google Shape;192;gb6d4e53306_0_242"/>
          <p:cNvPicPr preferRelativeResize="0"/>
          <p:nvPr/>
        </p:nvPicPr>
        <p:blipFill rotWithShape="1">
          <a:blip r:embed="rId2">
            <a:alphaModFix/>
          </a:blip>
          <a:srcRect/>
          <a:stretch/>
        </p:blipFill>
        <p:spPr>
          <a:xfrm>
            <a:off x="-1" y="4405605"/>
            <a:ext cx="12192000" cy="2452395"/>
          </a:xfrm>
          <a:prstGeom prst="rect">
            <a:avLst/>
          </a:prstGeom>
          <a:noFill/>
          <a:ln>
            <a:noFill/>
          </a:ln>
        </p:spPr>
      </p:pic>
    </p:spTree>
    <p:extLst>
      <p:ext uri="{BB962C8B-B14F-4D97-AF65-F5344CB8AC3E}">
        <p14:creationId xmlns:p14="http://schemas.microsoft.com/office/powerpoint/2010/main" val="3375697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meline">
  <p:cSld name="Timeline">
    <p:bg>
      <p:bgPr>
        <a:solidFill>
          <a:srgbClr val="EFF8FA"/>
        </a:solidFill>
        <a:effectLst/>
      </p:bgPr>
    </p:bg>
    <p:spTree>
      <p:nvGrpSpPr>
        <p:cNvPr id="1" name="Shape 193"/>
        <p:cNvGrpSpPr/>
        <p:nvPr/>
      </p:nvGrpSpPr>
      <p:grpSpPr>
        <a:xfrm>
          <a:off x="0" y="0"/>
          <a:ext cx="0" cy="0"/>
          <a:chOff x="0" y="0"/>
          <a:chExt cx="0" cy="0"/>
        </a:xfrm>
      </p:grpSpPr>
      <p:sp>
        <p:nvSpPr>
          <p:cNvPr id="194" name="Google Shape;194;gb6d4e53306_0_246"/>
          <p:cNvSpPr txBox="1">
            <a:spLocks noGrp="1"/>
          </p:cNvSpPr>
          <p:nvPr>
            <p:ph type="body" idx="1"/>
          </p:nvPr>
        </p:nvSpPr>
        <p:spPr>
          <a:xfrm>
            <a:off x="8783403" y="4797012"/>
            <a:ext cx="2653200" cy="17259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5" name="Google Shape;195;gb6d4e53306_0_246"/>
          <p:cNvSpPr txBox="1">
            <a:spLocks noGrp="1"/>
          </p:cNvSpPr>
          <p:nvPr>
            <p:ph type="title"/>
          </p:nvPr>
        </p:nvSpPr>
        <p:spPr>
          <a:xfrm>
            <a:off x="595680" y="654578"/>
            <a:ext cx="111642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96" name="Google Shape;196;gb6d4e53306_0_246"/>
          <p:cNvCxnSpPr/>
          <p:nvPr/>
        </p:nvCxnSpPr>
        <p:spPr>
          <a:xfrm>
            <a:off x="449631" y="4138863"/>
            <a:ext cx="11310300" cy="0"/>
          </a:xfrm>
          <a:prstGeom prst="straightConnector1">
            <a:avLst/>
          </a:prstGeom>
          <a:noFill/>
          <a:ln w="28575" cap="flat" cmpd="sng">
            <a:solidFill>
              <a:srgbClr val="196872"/>
            </a:solidFill>
            <a:prstDash val="solid"/>
            <a:miter lim="800000"/>
            <a:headEnd type="none" w="sm" len="sm"/>
            <a:tailEnd type="none" w="sm" len="sm"/>
          </a:ln>
        </p:spPr>
      </p:cxnSp>
      <p:sp>
        <p:nvSpPr>
          <p:cNvPr id="197" name="Google Shape;197;gb6d4e53306_0_246"/>
          <p:cNvSpPr/>
          <p:nvPr/>
        </p:nvSpPr>
        <p:spPr>
          <a:xfrm rot="10800000">
            <a:off x="449508" y="4139005"/>
            <a:ext cx="372300" cy="320700"/>
          </a:xfrm>
          <a:prstGeom prst="triangle">
            <a:avLst>
              <a:gd name="adj" fmla="val 50000"/>
            </a:avLst>
          </a:prstGeom>
          <a:solidFill>
            <a:srgbClr val="1968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gb6d4e53306_0_246"/>
          <p:cNvSpPr/>
          <p:nvPr/>
        </p:nvSpPr>
        <p:spPr>
          <a:xfrm rot="10800000">
            <a:off x="3192708" y="4139005"/>
            <a:ext cx="372300" cy="320700"/>
          </a:xfrm>
          <a:prstGeom prst="triangle">
            <a:avLst>
              <a:gd name="adj" fmla="val 50000"/>
            </a:avLst>
          </a:prstGeom>
          <a:solidFill>
            <a:srgbClr val="1968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gb6d4e53306_0_246"/>
          <p:cNvSpPr/>
          <p:nvPr/>
        </p:nvSpPr>
        <p:spPr>
          <a:xfrm rot="10800000">
            <a:off x="6028505" y="4139005"/>
            <a:ext cx="372300" cy="320700"/>
          </a:xfrm>
          <a:prstGeom prst="triangle">
            <a:avLst>
              <a:gd name="adj" fmla="val 50000"/>
            </a:avLst>
          </a:prstGeom>
          <a:solidFill>
            <a:srgbClr val="1968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gb6d4e53306_0_246"/>
          <p:cNvSpPr/>
          <p:nvPr/>
        </p:nvSpPr>
        <p:spPr>
          <a:xfrm rot="10800000">
            <a:off x="8783280" y="4139005"/>
            <a:ext cx="372300" cy="320700"/>
          </a:xfrm>
          <a:prstGeom prst="triangle">
            <a:avLst>
              <a:gd name="adj" fmla="val 50000"/>
            </a:avLst>
          </a:prstGeom>
          <a:solidFill>
            <a:srgbClr val="1968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gb6d4e53306_0_246"/>
          <p:cNvSpPr txBox="1">
            <a:spLocks noGrp="1"/>
          </p:cNvSpPr>
          <p:nvPr>
            <p:ph type="body" idx="2"/>
          </p:nvPr>
        </p:nvSpPr>
        <p:spPr>
          <a:xfrm>
            <a:off x="6028627" y="4797012"/>
            <a:ext cx="2653200" cy="17259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2" name="Google Shape;202;gb6d4e53306_0_246"/>
          <p:cNvSpPr txBox="1">
            <a:spLocks noGrp="1"/>
          </p:cNvSpPr>
          <p:nvPr>
            <p:ph type="body" idx="3"/>
          </p:nvPr>
        </p:nvSpPr>
        <p:spPr>
          <a:xfrm>
            <a:off x="3192830" y="4797012"/>
            <a:ext cx="2653200" cy="17259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3" name="Google Shape;203;gb6d4e53306_0_246"/>
          <p:cNvSpPr txBox="1">
            <a:spLocks noGrp="1"/>
          </p:cNvSpPr>
          <p:nvPr>
            <p:ph type="body" idx="4"/>
          </p:nvPr>
        </p:nvSpPr>
        <p:spPr>
          <a:xfrm>
            <a:off x="449630" y="4797012"/>
            <a:ext cx="2653200" cy="17259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39553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Graph">
  <p:cSld name="Graph">
    <p:bg>
      <p:bgPr>
        <a:solidFill>
          <a:srgbClr val="EFF8FA"/>
        </a:solidFill>
        <a:effectLst/>
      </p:bgPr>
    </p:bg>
    <p:spTree>
      <p:nvGrpSpPr>
        <p:cNvPr id="1" name="Shape 204"/>
        <p:cNvGrpSpPr/>
        <p:nvPr/>
      </p:nvGrpSpPr>
      <p:grpSpPr>
        <a:xfrm>
          <a:off x="0" y="0"/>
          <a:ext cx="0" cy="0"/>
          <a:chOff x="0" y="0"/>
          <a:chExt cx="0" cy="0"/>
        </a:xfrm>
      </p:grpSpPr>
      <p:sp>
        <p:nvSpPr>
          <p:cNvPr id="205" name="Google Shape;205;gb6d4e53306_0_257"/>
          <p:cNvSpPr>
            <a:spLocks noGrp="1"/>
          </p:cNvSpPr>
          <p:nvPr>
            <p:ph type="chart" idx="2"/>
          </p:nvPr>
        </p:nvSpPr>
        <p:spPr>
          <a:xfrm>
            <a:off x="1844884" y="2175126"/>
            <a:ext cx="8502300" cy="3808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gb6d4e53306_0_257"/>
          <p:cNvSpPr txBox="1">
            <a:spLocks noGrp="1"/>
          </p:cNvSpPr>
          <p:nvPr>
            <p:ph type="title"/>
          </p:nvPr>
        </p:nvSpPr>
        <p:spPr>
          <a:xfrm>
            <a:off x="595680" y="659919"/>
            <a:ext cx="110028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28422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207"/>
        <p:cNvGrpSpPr/>
        <p:nvPr/>
      </p:nvGrpSpPr>
      <p:grpSpPr>
        <a:xfrm>
          <a:off x="0" y="0"/>
          <a:ext cx="0" cy="0"/>
          <a:chOff x="0" y="0"/>
          <a:chExt cx="0" cy="0"/>
        </a:xfrm>
      </p:grpSpPr>
      <p:sp>
        <p:nvSpPr>
          <p:cNvPr id="208" name="Google Shape;208;gb6d4e53306_0_260"/>
          <p:cNvSpPr txBox="1">
            <a:spLocks noGrp="1"/>
          </p:cNvSpPr>
          <p:nvPr>
            <p:ph type="title"/>
          </p:nvPr>
        </p:nvSpPr>
        <p:spPr>
          <a:xfrm>
            <a:off x="595680" y="659919"/>
            <a:ext cx="110106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gb6d4e53306_0_260"/>
          <p:cNvSpPr>
            <a:spLocks noGrp="1"/>
          </p:cNvSpPr>
          <p:nvPr>
            <p:ph type="pic" idx="2"/>
          </p:nvPr>
        </p:nvSpPr>
        <p:spPr>
          <a:xfrm>
            <a:off x="1704473"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gb6d4e53306_0_260"/>
          <p:cNvSpPr txBox="1">
            <a:spLocks noGrp="1"/>
          </p:cNvSpPr>
          <p:nvPr>
            <p:ph type="body" idx="1"/>
          </p:nvPr>
        </p:nvSpPr>
        <p:spPr>
          <a:xfrm>
            <a:off x="4259405"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1" name="Google Shape;211;gb6d4e53306_0_260"/>
          <p:cNvSpPr txBox="1">
            <a:spLocks noGrp="1"/>
          </p:cNvSpPr>
          <p:nvPr>
            <p:ph type="body" idx="3"/>
          </p:nvPr>
        </p:nvSpPr>
        <p:spPr>
          <a:xfrm>
            <a:off x="553678"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2" name="Google Shape;212;gb6d4e53306_0_260"/>
          <p:cNvSpPr txBox="1">
            <a:spLocks noGrp="1"/>
          </p:cNvSpPr>
          <p:nvPr>
            <p:ph type="body" idx="4"/>
          </p:nvPr>
        </p:nvSpPr>
        <p:spPr>
          <a:xfrm>
            <a:off x="7933047"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gb6d4e53306_0_260"/>
          <p:cNvSpPr>
            <a:spLocks noGrp="1"/>
          </p:cNvSpPr>
          <p:nvPr>
            <p:ph type="pic" idx="5"/>
          </p:nvPr>
        </p:nvSpPr>
        <p:spPr>
          <a:xfrm>
            <a:off x="5426241"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Google Shape;214;gb6d4e53306_0_260"/>
          <p:cNvSpPr>
            <a:spLocks noGrp="1"/>
          </p:cNvSpPr>
          <p:nvPr>
            <p:ph type="pic" idx="6"/>
          </p:nvPr>
        </p:nvSpPr>
        <p:spPr>
          <a:xfrm>
            <a:off x="9083842"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91192085"/>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EFEDEE"/>
            </a:gs>
            <a:gs pos="52999">
              <a:srgbClr val="F1EFF0"/>
            </a:gs>
            <a:gs pos="77000">
              <a:srgbClr val="EFEDEE"/>
            </a:gs>
            <a:gs pos="100000">
              <a:srgbClr val="EFEBEC"/>
            </a:gs>
          </a:gsLst>
          <a:lin ang="5400012" scaled="0"/>
        </a:gradFill>
        <a:effectLst/>
      </p:bgPr>
    </p:bg>
    <p:spTree>
      <p:nvGrpSpPr>
        <p:cNvPr id="1" name="Shape 215"/>
        <p:cNvGrpSpPr/>
        <p:nvPr/>
      </p:nvGrpSpPr>
      <p:grpSpPr>
        <a:xfrm>
          <a:off x="0" y="0"/>
          <a:ext cx="0" cy="0"/>
          <a:chOff x="0" y="0"/>
          <a:chExt cx="0" cy="0"/>
        </a:xfrm>
      </p:grpSpPr>
      <p:sp>
        <p:nvSpPr>
          <p:cNvPr id="216" name="Google Shape;216;gb6d4e53306_0_268"/>
          <p:cNvSpPr txBox="1">
            <a:spLocks noGrp="1"/>
          </p:cNvSpPr>
          <p:nvPr>
            <p:ph type="title"/>
          </p:nvPr>
        </p:nvSpPr>
        <p:spPr>
          <a:xfrm>
            <a:off x="838200" y="163481"/>
            <a:ext cx="10515600" cy="73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3600"/>
              <a:buFont typeface="Arial"/>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217" name="Google Shape;217;gb6d4e53306_0_268"/>
          <p:cNvGrpSpPr/>
          <p:nvPr/>
        </p:nvGrpSpPr>
        <p:grpSpPr>
          <a:xfrm>
            <a:off x="12554553" y="1"/>
            <a:ext cx="1647523" cy="1816200"/>
            <a:chOff x="12554553" y="1"/>
            <a:chExt cx="1647523" cy="1816200"/>
          </a:xfrm>
        </p:grpSpPr>
        <p:sp>
          <p:nvSpPr>
            <p:cNvPr id="218" name="Google Shape;218;gb6d4e53306_0_268"/>
            <p:cNvSpPr/>
            <p:nvPr/>
          </p:nvSpPr>
          <p:spPr>
            <a:xfrm>
              <a:off x="12554553" y="1"/>
              <a:ext cx="1644000" cy="1816200"/>
            </a:xfrm>
            <a:prstGeom prst="foldedCorner">
              <a:avLst>
                <a:gd name="adj" fmla="val 16667"/>
              </a:avLst>
            </a:prstGeom>
            <a:solidFill>
              <a:schemeClr val="accent4"/>
            </a:solidFill>
            <a:ln>
              <a:noFill/>
            </a:ln>
            <a:effectLst>
              <a:outerShdw blurRad="101600" dist="63500" dir="2700000" algn="tl" rotWithShape="0">
                <a:srgbClr val="000000">
                  <a:alpha val="40000"/>
                </a:srgbClr>
              </a:outerShdw>
            </a:effectLst>
          </p:spPr>
          <p:txBody>
            <a:bodyPr spcFirstLastPara="1" wrap="square" lIns="91425" tIns="45700" rIns="0"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833C0B"/>
                  </a:solidFill>
                  <a:latin typeface="Calibri"/>
                  <a:ea typeface="Calibri"/>
                  <a:cs typeface="Calibri"/>
                  <a:sym typeface="Calibri"/>
                </a:rPr>
                <a:t>To insert your own icons*: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833C0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833C0B"/>
                  </a:solidFill>
                  <a:latin typeface="Calibri"/>
                  <a:ea typeface="Calibri"/>
                  <a:cs typeface="Calibri"/>
                  <a:sym typeface="Calibri"/>
                </a:rPr>
                <a:t>Insert</a:t>
              </a:r>
              <a:r>
                <a:rPr lang="en-US" sz="1400" b="0" i="0" u="none" strike="noStrike" cap="none">
                  <a:solidFill>
                    <a:srgbClr val="833C0B"/>
                  </a:solidFill>
                  <a:latin typeface="Calibri"/>
                  <a:ea typeface="Calibri"/>
                  <a:cs typeface="Calibri"/>
                  <a:sym typeface="Calibri"/>
                </a:rPr>
                <a:t> &gt;&gt; </a:t>
              </a:r>
              <a:r>
                <a:rPr lang="en-US" sz="1400" b="1" i="0" u="none" strike="noStrike" cap="none">
                  <a:solidFill>
                    <a:srgbClr val="833C0B"/>
                  </a:solidFill>
                  <a:latin typeface="Calibri"/>
                  <a:ea typeface="Calibri"/>
                  <a:cs typeface="Calibri"/>
                  <a:sym typeface="Calibri"/>
                </a:rPr>
                <a:t>Icons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833C0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833C0B"/>
                  </a:solidFill>
                  <a:latin typeface="Calibri"/>
                  <a:ea typeface="Calibri"/>
                  <a:cs typeface="Calibri"/>
                  <a:sym typeface="Calibri"/>
                </a:rPr>
                <a:t>(*Only available to Office 365 subscribers)</a:t>
              </a:r>
              <a:endParaRPr sz="1400" b="0" i="0" u="none" strike="noStrike" cap="none">
                <a:solidFill>
                  <a:srgbClr val="000000"/>
                </a:solidFill>
                <a:latin typeface="Arial"/>
                <a:ea typeface="Arial"/>
                <a:cs typeface="Arial"/>
                <a:sym typeface="Arial"/>
              </a:endParaRPr>
            </a:p>
          </p:txBody>
        </p:sp>
        <p:pic>
          <p:nvPicPr>
            <p:cNvPr id="219" name="Google Shape;219;gb6d4e53306_0_268"/>
            <p:cNvPicPr preferRelativeResize="0"/>
            <p:nvPr/>
          </p:nvPicPr>
          <p:blipFill rotWithShape="1">
            <a:blip r:embed="rId2">
              <a:alphaModFix/>
            </a:blip>
            <a:srcRect/>
            <a:stretch/>
          </p:blipFill>
          <p:spPr>
            <a:xfrm>
              <a:off x="13802027" y="424090"/>
              <a:ext cx="400050" cy="657225"/>
            </a:xfrm>
            <a:prstGeom prst="rect">
              <a:avLst/>
            </a:prstGeom>
            <a:noFill/>
            <a:ln>
              <a:noFill/>
            </a:ln>
          </p:spPr>
        </p:pic>
      </p:grpSp>
    </p:spTree>
    <p:extLst>
      <p:ext uri="{BB962C8B-B14F-4D97-AF65-F5344CB8AC3E}">
        <p14:creationId xmlns:p14="http://schemas.microsoft.com/office/powerpoint/2010/main" val="36513653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0"/>
        <p:cNvGrpSpPr/>
        <p:nvPr/>
      </p:nvGrpSpPr>
      <p:grpSpPr>
        <a:xfrm>
          <a:off x="0" y="0"/>
          <a:ext cx="0" cy="0"/>
          <a:chOff x="0" y="0"/>
          <a:chExt cx="0" cy="0"/>
        </a:xfrm>
      </p:grpSpPr>
      <p:pic>
        <p:nvPicPr>
          <p:cNvPr id="221" name="Google Shape;221;gb6d4e53306_0_273"/>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222" name="Google Shape;222;gb6d4e53306_0_273"/>
          <p:cNvSpPr txBox="1">
            <a:spLocks noGrp="1"/>
          </p:cNvSpPr>
          <p:nvPr>
            <p:ph type="ctrTitle"/>
          </p:nvPr>
        </p:nvSpPr>
        <p:spPr>
          <a:xfrm>
            <a:off x="3671636" y="4940956"/>
            <a:ext cx="7944900" cy="6108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gb6d4e53306_0_273"/>
          <p:cNvSpPr txBox="1">
            <a:spLocks noGrp="1"/>
          </p:cNvSpPr>
          <p:nvPr>
            <p:ph type="subTitle" idx="1"/>
          </p:nvPr>
        </p:nvSpPr>
        <p:spPr>
          <a:xfrm>
            <a:off x="575510" y="5775462"/>
            <a:ext cx="11040900" cy="441900"/>
          </a:xfrm>
          <a:prstGeom prst="rect">
            <a:avLst/>
          </a:prstGeom>
          <a:noFill/>
          <a:ln>
            <a:noFill/>
          </a:ln>
        </p:spPr>
        <p:txBody>
          <a:bodyPr spcFirstLastPara="1" wrap="square" lIns="91425" tIns="45700" rIns="91425" bIns="45700" anchor="t" anchorCtr="0">
            <a:normAutofit/>
          </a:bodyPr>
          <a:lstStyle>
            <a:lvl1pPr lvl="0" algn="r" rtl="0">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224" name="Google Shape;224;gb6d4e53306_0_273"/>
          <p:cNvPicPr preferRelativeResize="0"/>
          <p:nvPr/>
        </p:nvPicPr>
        <p:blipFill rotWithShape="1">
          <a:blip r:embed="rId3">
            <a:alphaModFix/>
          </a:blip>
          <a:srcRect t="504" b="504"/>
          <a:stretch/>
        </p:blipFill>
        <p:spPr>
          <a:xfrm>
            <a:off x="0" y="640782"/>
            <a:ext cx="6376738" cy="2748958"/>
          </a:xfrm>
          <a:prstGeom prst="rect">
            <a:avLst/>
          </a:prstGeom>
          <a:noFill/>
          <a:ln>
            <a:noFill/>
          </a:ln>
        </p:spPr>
      </p:pic>
      <p:pic>
        <p:nvPicPr>
          <p:cNvPr id="225" name="Google Shape;225;gb6d4e53306_0_273"/>
          <p:cNvPicPr preferRelativeResize="0"/>
          <p:nvPr/>
        </p:nvPicPr>
        <p:blipFill rotWithShape="1">
          <a:blip r:embed="rId4">
            <a:alphaModFix/>
          </a:blip>
          <a:srcRect/>
          <a:stretch/>
        </p:blipFill>
        <p:spPr>
          <a:xfrm>
            <a:off x="8566742" y="679320"/>
            <a:ext cx="3049745" cy="626893"/>
          </a:xfrm>
          <a:prstGeom prst="rect">
            <a:avLst/>
          </a:prstGeom>
          <a:noFill/>
          <a:ln>
            <a:noFill/>
          </a:ln>
        </p:spPr>
      </p:pic>
    </p:spTree>
    <p:extLst>
      <p:ext uri="{BB962C8B-B14F-4D97-AF65-F5344CB8AC3E}">
        <p14:creationId xmlns:p14="http://schemas.microsoft.com/office/powerpoint/2010/main" val="536405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196872"/>
        </a:solidFill>
        <a:effectLst/>
      </p:bgPr>
    </p:bg>
    <p:spTree>
      <p:nvGrpSpPr>
        <p:cNvPr id="1" name="Shape 226"/>
        <p:cNvGrpSpPr/>
        <p:nvPr/>
      </p:nvGrpSpPr>
      <p:grpSpPr>
        <a:xfrm>
          <a:off x="0" y="0"/>
          <a:ext cx="0" cy="0"/>
          <a:chOff x="0" y="0"/>
          <a:chExt cx="0" cy="0"/>
        </a:xfrm>
      </p:grpSpPr>
      <p:cxnSp>
        <p:nvCxnSpPr>
          <p:cNvPr id="227" name="Google Shape;227;gb6d4e53306_0_279"/>
          <p:cNvCxnSpPr/>
          <p:nvPr/>
        </p:nvCxnSpPr>
        <p:spPr>
          <a:xfrm>
            <a:off x="5594177" y="1507958"/>
            <a:ext cx="5500200" cy="0"/>
          </a:xfrm>
          <a:prstGeom prst="straightConnector1">
            <a:avLst/>
          </a:prstGeom>
          <a:noFill/>
          <a:ln w="28575" cap="flat" cmpd="sng">
            <a:solidFill>
              <a:schemeClr val="lt1"/>
            </a:solidFill>
            <a:prstDash val="solid"/>
            <a:miter lim="800000"/>
            <a:headEnd type="none" w="sm" len="sm"/>
            <a:tailEnd type="none" w="sm" len="sm"/>
          </a:ln>
        </p:spPr>
      </p:cxnSp>
      <p:pic>
        <p:nvPicPr>
          <p:cNvPr id="228" name="Google Shape;228;gb6d4e53306_0_279"/>
          <p:cNvPicPr preferRelativeResize="0"/>
          <p:nvPr/>
        </p:nvPicPr>
        <p:blipFill rotWithShape="1">
          <a:blip r:embed="rId2">
            <a:alphaModFix/>
          </a:blip>
          <a:srcRect/>
          <a:stretch/>
        </p:blipFill>
        <p:spPr>
          <a:xfrm>
            <a:off x="0" y="0"/>
            <a:ext cx="4897095" cy="6858002"/>
          </a:xfrm>
          <a:prstGeom prst="rect">
            <a:avLst/>
          </a:prstGeom>
          <a:noFill/>
          <a:ln>
            <a:noFill/>
          </a:ln>
        </p:spPr>
      </p:pic>
      <p:sp>
        <p:nvSpPr>
          <p:cNvPr id="229" name="Google Shape;229;gb6d4e53306_0_279"/>
          <p:cNvSpPr txBox="1"/>
          <p:nvPr/>
        </p:nvSpPr>
        <p:spPr>
          <a:xfrm>
            <a:off x="5594177" y="633448"/>
            <a:ext cx="55002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Agenda</a:t>
            </a:r>
            <a:endParaRPr sz="1800" b="0" i="0" u="none" strike="noStrike" cap="none">
              <a:solidFill>
                <a:schemeClr val="dk1"/>
              </a:solidFill>
              <a:latin typeface="Calibri"/>
              <a:ea typeface="Calibri"/>
              <a:cs typeface="Calibri"/>
              <a:sym typeface="Calibri"/>
            </a:endParaRPr>
          </a:p>
        </p:txBody>
      </p:sp>
      <p:sp>
        <p:nvSpPr>
          <p:cNvPr id="230" name="Google Shape;230;gb6d4e53306_0_279"/>
          <p:cNvSpPr txBox="1">
            <a:spLocks noGrp="1"/>
          </p:cNvSpPr>
          <p:nvPr>
            <p:ph type="body" idx="1"/>
          </p:nvPr>
        </p:nvSpPr>
        <p:spPr>
          <a:xfrm>
            <a:off x="5594350" y="2005013"/>
            <a:ext cx="5683200" cy="41070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lt1"/>
              </a:buClr>
              <a:buSzPts val="2800"/>
              <a:buFont typeface="Calibri"/>
              <a:buAutoNum type="arabicPeriod"/>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89818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Icon/Photo List - Vertical">
  <p:cSld name="Icon/Photo List - Vertical">
    <p:bg>
      <p:bgPr>
        <a:solidFill>
          <a:srgbClr val="EFF8FA"/>
        </a:solidFill>
        <a:effectLst/>
      </p:bgPr>
    </p:bg>
    <p:spTree>
      <p:nvGrpSpPr>
        <p:cNvPr id="1" name="Shape 231"/>
        <p:cNvGrpSpPr/>
        <p:nvPr/>
      </p:nvGrpSpPr>
      <p:grpSpPr>
        <a:xfrm>
          <a:off x="0" y="0"/>
          <a:ext cx="0" cy="0"/>
          <a:chOff x="0" y="0"/>
          <a:chExt cx="0" cy="0"/>
        </a:xfrm>
      </p:grpSpPr>
      <p:sp>
        <p:nvSpPr>
          <p:cNvPr id="232" name="Google Shape;232;gb6d4e53306_0_284"/>
          <p:cNvSpPr txBox="1">
            <a:spLocks noGrp="1"/>
          </p:cNvSpPr>
          <p:nvPr>
            <p:ph type="body" idx="1"/>
          </p:nvPr>
        </p:nvSpPr>
        <p:spPr>
          <a:xfrm>
            <a:off x="7748791" y="662324"/>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3" name="Google Shape;233;gb6d4e53306_0_284"/>
          <p:cNvSpPr txBox="1">
            <a:spLocks noGrp="1"/>
          </p:cNvSpPr>
          <p:nvPr>
            <p:ph type="title"/>
          </p:nvPr>
        </p:nvSpPr>
        <p:spPr>
          <a:xfrm>
            <a:off x="595682" y="659461"/>
            <a:ext cx="49287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4" name="Google Shape;234;gb6d4e53306_0_284"/>
          <p:cNvSpPr>
            <a:spLocks noGrp="1"/>
          </p:cNvSpPr>
          <p:nvPr>
            <p:ph type="pic" idx="2"/>
          </p:nvPr>
        </p:nvSpPr>
        <p:spPr>
          <a:xfrm>
            <a:off x="6266690" y="846386"/>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5" name="Google Shape;235;gb6d4e53306_0_284"/>
          <p:cNvSpPr>
            <a:spLocks noGrp="1"/>
          </p:cNvSpPr>
          <p:nvPr>
            <p:ph type="pic" idx="3"/>
          </p:nvPr>
        </p:nvSpPr>
        <p:spPr>
          <a:xfrm>
            <a:off x="6266690" y="282848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gb6d4e53306_0_284"/>
          <p:cNvSpPr>
            <a:spLocks noGrp="1"/>
          </p:cNvSpPr>
          <p:nvPr>
            <p:ph type="pic" idx="4"/>
          </p:nvPr>
        </p:nvSpPr>
        <p:spPr>
          <a:xfrm>
            <a:off x="6266690" y="4770063"/>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gb6d4e53306_0_284"/>
          <p:cNvSpPr txBox="1">
            <a:spLocks noGrp="1"/>
          </p:cNvSpPr>
          <p:nvPr>
            <p:ph type="body" idx="5"/>
          </p:nvPr>
        </p:nvSpPr>
        <p:spPr>
          <a:xfrm>
            <a:off x="7748791" y="2651545"/>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8" name="Google Shape;238;gb6d4e53306_0_284"/>
          <p:cNvSpPr txBox="1">
            <a:spLocks noGrp="1"/>
          </p:cNvSpPr>
          <p:nvPr>
            <p:ph type="body" idx="6"/>
          </p:nvPr>
        </p:nvSpPr>
        <p:spPr>
          <a:xfrm>
            <a:off x="7748791" y="4592640"/>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58939539"/>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act">
  <p:cSld name="Contact">
    <p:bg>
      <p:bgPr>
        <a:solidFill>
          <a:srgbClr val="EFF8FA"/>
        </a:solidFill>
        <a:effectLst/>
      </p:bgPr>
    </p:bg>
    <p:spTree>
      <p:nvGrpSpPr>
        <p:cNvPr id="1" name="Shape 239"/>
        <p:cNvGrpSpPr/>
        <p:nvPr/>
      </p:nvGrpSpPr>
      <p:grpSpPr>
        <a:xfrm>
          <a:off x="0" y="0"/>
          <a:ext cx="0" cy="0"/>
          <a:chOff x="0" y="0"/>
          <a:chExt cx="0" cy="0"/>
        </a:xfrm>
      </p:grpSpPr>
      <p:sp>
        <p:nvSpPr>
          <p:cNvPr id="240" name="Google Shape;240;gb6d4e53306_0_292"/>
          <p:cNvSpPr txBox="1">
            <a:spLocks noGrp="1"/>
          </p:cNvSpPr>
          <p:nvPr>
            <p:ph type="title"/>
          </p:nvPr>
        </p:nvSpPr>
        <p:spPr>
          <a:xfrm>
            <a:off x="595681" y="654652"/>
            <a:ext cx="5500200" cy="1880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b6d4e53306_0_292"/>
          <p:cNvSpPr txBox="1">
            <a:spLocks noGrp="1"/>
          </p:cNvSpPr>
          <p:nvPr>
            <p:ph type="body" idx="1"/>
          </p:nvPr>
        </p:nvSpPr>
        <p:spPr>
          <a:xfrm>
            <a:off x="6691681" y="694408"/>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2" name="Google Shape;242;gb6d4e53306_0_292"/>
          <p:cNvSpPr txBox="1">
            <a:spLocks noGrp="1"/>
          </p:cNvSpPr>
          <p:nvPr>
            <p:ph type="body" idx="2"/>
          </p:nvPr>
        </p:nvSpPr>
        <p:spPr>
          <a:xfrm>
            <a:off x="6691681" y="2074029"/>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43" name="Google Shape;243;gb6d4e53306_0_292"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extLst>
      <p:ext uri="{BB962C8B-B14F-4D97-AF65-F5344CB8AC3E}">
        <p14:creationId xmlns:p14="http://schemas.microsoft.com/office/powerpoint/2010/main" val="158820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595680" y="659919"/>
            <a:ext cx="1101055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196872"/>
              </a:buClr>
              <a:buSzPts val="4000"/>
              <a:buFont typeface="Arial"/>
              <a:buNone/>
              <a:defRPr sz="4000" b="1">
                <a:solidFill>
                  <a:srgbClr val="1968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a:spLocks noGrp="1"/>
          </p:cNvSpPr>
          <p:nvPr>
            <p:ph type="pic" idx="2"/>
          </p:nvPr>
        </p:nvSpPr>
        <p:spPr>
          <a:xfrm>
            <a:off x="1704473" y="2406318"/>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21"/>
          <p:cNvSpPr txBox="1">
            <a:spLocks noGrp="1"/>
          </p:cNvSpPr>
          <p:nvPr>
            <p:ph type="body" idx="1"/>
          </p:nvPr>
        </p:nvSpPr>
        <p:spPr>
          <a:xfrm>
            <a:off x="4259405" y="4381053"/>
            <a:ext cx="3673191" cy="16316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96872"/>
              </a:buClr>
              <a:buSzPts val="2800"/>
              <a:buNone/>
              <a:defRPr>
                <a:solidFill>
                  <a:srgbClr val="196872"/>
                </a:solidFill>
              </a:defRPr>
            </a:lvl1pPr>
            <a:lvl2pPr marL="914400" lvl="1" indent="-228600" algn="ctr">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1"/>
          <p:cNvSpPr txBox="1">
            <a:spLocks noGrp="1"/>
          </p:cNvSpPr>
          <p:nvPr>
            <p:ph type="body" idx="3"/>
          </p:nvPr>
        </p:nvSpPr>
        <p:spPr>
          <a:xfrm>
            <a:off x="553678" y="4381053"/>
            <a:ext cx="3673191" cy="16316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96872"/>
              </a:buClr>
              <a:buSzPts val="2800"/>
              <a:buNone/>
              <a:defRPr>
                <a:solidFill>
                  <a:srgbClr val="196872"/>
                </a:solidFill>
              </a:defRPr>
            </a:lvl1pPr>
            <a:lvl2pPr marL="914400" lvl="1" indent="-228600" algn="ctr">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body" idx="4"/>
          </p:nvPr>
        </p:nvSpPr>
        <p:spPr>
          <a:xfrm>
            <a:off x="7933047" y="4381053"/>
            <a:ext cx="3673191" cy="16316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96872"/>
              </a:buClr>
              <a:buSzPts val="2800"/>
              <a:buNone/>
              <a:defRPr>
                <a:solidFill>
                  <a:srgbClr val="196872"/>
                </a:solidFill>
              </a:defRPr>
            </a:lvl1pPr>
            <a:lvl2pPr marL="914400" lvl="1" indent="-228600" algn="ctr">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1"/>
          <p:cNvSpPr>
            <a:spLocks noGrp="1"/>
          </p:cNvSpPr>
          <p:nvPr>
            <p:ph type="pic" idx="5"/>
          </p:nvPr>
        </p:nvSpPr>
        <p:spPr>
          <a:xfrm>
            <a:off x="5426241" y="2406318"/>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1"/>
          <p:cNvSpPr>
            <a:spLocks noGrp="1"/>
          </p:cNvSpPr>
          <p:nvPr>
            <p:ph type="pic" idx="6"/>
          </p:nvPr>
        </p:nvSpPr>
        <p:spPr>
          <a:xfrm>
            <a:off x="9083842" y="2406318"/>
            <a:ext cx="1371600" cy="1371600"/>
          </a:xfrm>
          <a:prstGeom prst="ellipse">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2">
  <p:cSld name="Content with Caption 2">
    <p:bg>
      <p:bgPr>
        <a:solidFill>
          <a:srgbClr val="196872"/>
        </a:solidFill>
        <a:effectLst/>
      </p:bgPr>
    </p:bg>
    <p:spTree>
      <p:nvGrpSpPr>
        <p:cNvPr id="1" name="Shape 244"/>
        <p:cNvGrpSpPr/>
        <p:nvPr/>
      </p:nvGrpSpPr>
      <p:grpSpPr>
        <a:xfrm>
          <a:off x="0" y="0"/>
          <a:ext cx="0" cy="0"/>
          <a:chOff x="0" y="0"/>
          <a:chExt cx="0" cy="0"/>
        </a:xfrm>
      </p:grpSpPr>
      <p:sp>
        <p:nvSpPr>
          <p:cNvPr id="245" name="Google Shape;245;gb6d4e53306_0_297"/>
          <p:cNvSpPr txBox="1">
            <a:spLocks noGrp="1"/>
          </p:cNvSpPr>
          <p:nvPr>
            <p:ph type="body" idx="1"/>
          </p:nvPr>
        </p:nvSpPr>
        <p:spPr>
          <a:xfrm>
            <a:off x="6715627" y="3946525"/>
            <a:ext cx="4673700" cy="1458900"/>
          </a:xfrm>
          <a:prstGeom prst="rect">
            <a:avLst/>
          </a:prstGeom>
          <a:noFill/>
          <a:ln>
            <a:noFill/>
          </a:ln>
        </p:spPr>
        <p:txBody>
          <a:bodyPr spcFirstLastPara="1" wrap="square" lIns="0" tIns="45700" rIns="0"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228600" algn="l" rtl="0">
              <a:lnSpc>
                <a:spcPct val="90000"/>
              </a:lnSpc>
              <a:spcBef>
                <a:spcPts val="500"/>
              </a:spcBef>
              <a:spcAft>
                <a:spcPts val="0"/>
              </a:spcAft>
              <a:buClr>
                <a:schemeClr val="lt1"/>
              </a:buClr>
              <a:buSzPts val="2000"/>
              <a:buNone/>
              <a:defRPr>
                <a:solidFill>
                  <a:schemeClr val="lt1"/>
                </a:solidFill>
              </a:defRPr>
            </a:lvl3pPr>
            <a:lvl4pPr marL="1828800" lvl="3" indent="-228600" algn="l" rtl="0">
              <a:lnSpc>
                <a:spcPct val="90000"/>
              </a:lnSpc>
              <a:spcBef>
                <a:spcPts val="500"/>
              </a:spcBef>
              <a:spcAft>
                <a:spcPts val="0"/>
              </a:spcAft>
              <a:buClr>
                <a:schemeClr val="lt1"/>
              </a:buClr>
              <a:buSzPts val="1800"/>
              <a:buNone/>
              <a:defRPr>
                <a:solidFill>
                  <a:schemeClr val="lt1"/>
                </a:solidFill>
              </a:defRPr>
            </a:lvl4pPr>
            <a:lvl5pPr marL="2286000" lvl="4" indent="-228600" algn="l" rtl="0">
              <a:lnSpc>
                <a:spcPct val="90000"/>
              </a:lnSpc>
              <a:spcBef>
                <a:spcPts val="500"/>
              </a:spcBef>
              <a:spcAft>
                <a:spcPts val="0"/>
              </a:spcAft>
              <a:buClr>
                <a:schemeClr val="lt1"/>
              </a:buClr>
              <a:buSzPts val="1800"/>
              <a:buNone/>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46" name="Google Shape;246;gb6d4e53306_0_297"/>
          <p:cNvCxnSpPr/>
          <p:nvPr/>
        </p:nvCxnSpPr>
        <p:spPr>
          <a:xfrm>
            <a:off x="6820018" y="3721769"/>
            <a:ext cx="4650000" cy="0"/>
          </a:xfrm>
          <a:prstGeom prst="straightConnector1">
            <a:avLst/>
          </a:prstGeom>
          <a:noFill/>
          <a:ln w="28575" cap="flat" cmpd="sng">
            <a:solidFill>
              <a:schemeClr val="lt1"/>
            </a:solidFill>
            <a:prstDash val="solid"/>
            <a:miter lim="800000"/>
            <a:headEnd type="none" w="sm" len="sm"/>
            <a:tailEnd type="none" w="sm" len="sm"/>
          </a:ln>
        </p:spPr>
      </p:cxnSp>
      <p:sp>
        <p:nvSpPr>
          <p:cNvPr id="247" name="Google Shape;247;gb6d4e53306_0_297"/>
          <p:cNvSpPr txBox="1">
            <a:spLocks noGrp="1"/>
          </p:cNvSpPr>
          <p:nvPr>
            <p:ph type="body" idx="2"/>
          </p:nvPr>
        </p:nvSpPr>
        <p:spPr>
          <a:xfrm>
            <a:off x="6820018" y="2643312"/>
            <a:ext cx="4650000" cy="785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8" name="Google Shape;248;gb6d4e53306_0_297"/>
          <p:cNvSpPr>
            <a:spLocks noGrp="1"/>
          </p:cNvSpPr>
          <p:nvPr>
            <p:ph type="pic" idx="3"/>
          </p:nvPr>
        </p:nvSpPr>
        <p:spPr>
          <a:xfrm>
            <a:off x="595681" y="673100"/>
            <a:ext cx="55353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69248255"/>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act">
  <p:cSld name="1_Contact">
    <p:bg>
      <p:bgPr>
        <a:solidFill>
          <a:srgbClr val="EFF8FA"/>
        </a:solidFill>
        <a:effectLst/>
      </p:bgPr>
    </p:bg>
    <p:spTree>
      <p:nvGrpSpPr>
        <p:cNvPr id="1" name="Shape 249"/>
        <p:cNvGrpSpPr/>
        <p:nvPr/>
      </p:nvGrpSpPr>
      <p:grpSpPr>
        <a:xfrm>
          <a:off x="0" y="0"/>
          <a:ext cx="0" cy="0"/>
          <a:chOff x="0" y="0"/>
          <a:chExt cx="0" cy="0"/>
        </a:xfrm>
      </p:grpSpPr>
      <p:sp>
        <p:nvSpPr>
          <p:cNvPr id="250" name="Google Shape;250;gb6d4e53306_0_302"/>
          <p:cNvSpPr txBox="1">
            <a:spLocks noGrp="1"/>
          </p:cNvSpPr>
          <p:nvPr>
            <p:ph type="title"/>
          </p:nvPr>
        </p:nvSpPr>
        <p:spPr>
          <a:xfrm>
            <a:off x="595681" y="654652"/>
            <a:ext cx="5500200" cy="1880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gb6d4e53306_0_302"/>
          <p:cNvSpPr txBox="1">
            <a:spLocks noGrp="1"/>
          </p:cNvSpPr>
          <p:nvPr>
            <p:ph type="body" idx="1"/>
          </p:nvPr>
        </p:nvSpPr>
        <p:spPr>
          <a:xfrm>
            <a:off x="6691681" y="694408"/>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2" name="Google Shape;252;gb6d4e53306_0_302"/>
          <p:cNvSpPr txBox="1">
            <a:spLocks noGrp="1"/>
          </p:cNvSpPr>
          <p:nvPr>
            <p:ph type="body" idx="2"/>
          </p:nvPr>
        </p:nvSpPr>
        <p:spPr>
          <a:xfrm>
            <a:off x="6691681" y="2074029"/>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53" name="Google Shape;253;gb6d4e53306_0_302"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extLst>
      <p:ext uri="{BB962C8B-B14F-4D97-AF65-F5344CB8AC3E}">
        <p14:creationId xmlns:p14="http://schemas.microsoft.com/office/powerpoint/2010/main" val="3651500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ulleted List">
  <p:cSld name="Title and Bulleted List">
    <p:spTree>
      <p:nvGrpSpPr>
        <p:cNvPr id="1" name="Shape 254"/>
        <p:cNvGrpSpPr/>
        <p:nvPr/>
      </p:nvGrpSpPr>
      <p:grpSpPr>
        <a:xfrm>
          <a:off x="0" y="0"/>
          <a:ext cx="0" cy="0"/>
          <a:chOff x="0" y="0"/>
          <a:chExt cx="0" cy="0"/>
        </a:xfrm>
      </p:grpSpPr>
      <p:sp>
        <p:nvSpPr>
          <p:cNvPr id="255" name="Google Shape;255;gb6d4e53306_0_307"/>
          <p:cNvSpPr txBox="1">
            <a:spLocks noGrp="1"/>
          </p:cNvSpPr>
          <p:nvPr>
            <p:ph type="body" idx="1"/>
          </p:nvPr>
        </p:nvSpPr>
        <p:spPr>
          <a:xfrm>
            <a:off x="567270" y="1554944"/>
            <a:ext cx="11154900" cy="1757400"/>
          </a:xfrm>
          <a:prstGeom prst="rect">
            <a:avLst/>
          </a:prstGeom>
          <a:noFill/>
          <a:ln>
            <a:noFill/>
          </a:ln>
        </p:spPr>
        <p:txBody>
          <a:bodyPr spcFirstLastPara="1" wrap="square" lIns="91425" tIns="91425" rIns="91425" bIns="91425" anchor="t" anchorCtr="0">
            <a:normAutofit/>
          </a:bodyPr>
          <a:lstStyle>
            <a:lvl1pPr marL="457200" marR="0" lvl="0" indent="-406400"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lt2"/>
              </a:buClr>
              <a:buSzPts val="1800"/>
              <a:buFont typeface="Arial"/>
              <a:buNone/>
              <a:defRPr sz="1801"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256" name="Google Shape;256;gb6d4e53306_0_307"/>
          <p:cNvSpPr txBox="1">
            <a:spLocks noGrp="1"/>
          </p:cNvSpPr>
          <p:nvPr>
            <p:ph type="title"/>
          </p:nvPr>
        </p:nvSpPr>
        <p:spPr>
          <a:xfrm>
            <a:off x="566605" y="756694"/>
            <a:ext cx="11154900" cy="14115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sz="1801"/>
            </a:lvl2pPr>
            <a:lvl3pPr lvl="2" algn="l" rtl="0">
              <a:lnSpc>
                <a:spcPct val="100000"/>
              </a:lnSpc>
              <a:spcBef>
                <a:spcPts val="0"/>
              </a:spcBef>
              <a:spcAft>
                <a:spcPts val="0"/>
              </a:spcAft>
              <a:buSzPts val="1400"/>
              <a:buNone/>
              <a:defRPr sz="1801"/>
            </a:lvl3pPr>
            <a:lvl4pPr lvl="3" algn="l" rtl="0">
              <a:lnSpc>
                <a:spcPct val="100000"/>
              </a:lnSpc>
              <a:spcBef>
                <a:spcPts val="0"/>
              </a:spcBef>
              <a:spcAft>
                <a:spcPts val="0"/>
              </a:spcAft>
              <a:buSzPts val="1400"/>
              <a:buNone/>
              <a:defRPr sz="1801"/>
            </a:lvl4pPr>
            <a:lvl5pPr lvl="4" algn="l" rtl="0">
              <a:lnSpc>
                <a:spcPct val="100000"/>
              </a:lnSpc>
              <a:spcBef>
                <a:spcPts val="0"/>
              </a:spcBef>
              <a:spcAft>
                <a:spcPts val="0"/>
              </a:spcAft>
              <a:buSzPts val="1400"/>
              <a:buNone/>
              <a:defRPr sz="1801"/>
            </a:lvl5pPr>
            <a:lvl6pPr lvl="5" algn="l" rtl="0">
              <a:lnSpc>
                <a:spcPct val="100000"/>
              </a:lnSpc>
              <a:spcBef>
                <a:spcPts val="0"/>
              </a:spcBef>
              <a:spcAft>
                <a:spcPts val="0"/>
              </a:spcAft>
              <a:buSzPts val="1400"/>
              <a:buNone/>
              <a:defRPr sz="1801"/>
            </a:lvl6pPr>
            <a:lvl7pPr lvl="6" algn="l" rtl="0">
              <a:lnSpc>
                <a:spcPct val="100000"/>
              </a:lnSpc>
              <a:spcBef>
                <a:spcPts val="0"/>
              </a:spcBef>
              <a:spcAft>
                <a:spcPts val="0"/>
              </a:spcAft>
              <a:buSzPts val="1400"/>
              <a:buNone/>
              <a:defRPr sz="1801"/>
            </a:lvl7pPr>
            <a:lvl8pPr lvl="7" algn="l" rtl="0">
              <a:lnSpc>
                <a:spcPct val="100000"/>
              </a:lnSpc>
              <a:spcBef>
                <a:spcPts val="0"/>
              </a:spcBef>
              <a:spcAft>
                <a:spcPts val="0"/>
              </a:spcAft>
              <a:buSzPts val="1400"/>
              <a:buNone/>
              <a:defRPr sz="1801"/>
            </a:lvl8pPr>
            <a:lvl9pPr lvl="8" algn="l" rtl="0">
              <a:lnSpc>
                <a:spcPct val="100000"/>
              </a:lnSpc>
              <a:spcBef>
                <a:spcPts val="0"/>
              </a:spcBef>
              <a:spcAft>
                <a:spcPts val="0"/>
              </a:spcAft>
              <a:buSzPts val="1400"/>
              <a:buNone/>
              <a:defRPr sz="1801"/>
            </a:lvl9pPr>
          </a:lstStyle>
          <a:p>
            <a:endParaRPr/>
          </a:p>
        </p:txBody>
      </p:sp>
      <p:sp>
        <p:nvSpPr>
          <p:cNvPr id="257" name="Google Shape;257;gb6d4e53306_0_307"/>
          <p:cNvSpPr txBox="1">
            <a:spLocks noGrp="1"/>
          </p:cNvSpPr>
          <p:nvPr>
            <p:ph type="body" idx="2"/>
          </p:nvPr>
        </p:nvSpPr>
        <p:spPr>
          <a:xfrm>
            <a:off x="566605" y="6418478"/>
            <a:ext cx="11154900" cy="3648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pic>
        <p:nvPicPr>
          <p:cNvPr id="258" name="Google Shape;258;gb6d4e53306_0_307"/>
          <p:cNvPicPr preferRelativeResize="0"/>
          <p:nvPr/>
        </p:nvPicPr>
        <p:blipFill rotWithShape="1">
          <a:blip r:embed="rId2">
            <a:alphaModFix/>
          </a:blip>
          <a:srcRect/>
          <a:stretch/>
        </p:blipFill>
        <p:spPr>
          <a:xfrm>
            <a:off x="611719" y="189906"/>
            <a:ext cx="1021997" cy="362789"/>
          </a:xfrm>
          <a:prstGeom prst="rect">
            <a:avLst/>
          </a:prstGeom>
          <a:noFill/>
          <a:ln>
            <a:noFill/>
          </a:ln>
        </p:spPr>
      </p:pic>
      <p:cxnSp>
        <p:nvCxnSpPr>
          <p:cNvPr id="259" name="Google Shape;259;gb6d4e53306_0_307"/>
          <p:cNvCxnSpPr/>
          <p:nvPr/>
        </p:nvCxnSpPr>
        <p:spPr>
          <a:xfrm>
            <a:off x="1734861" y="377826"/>
            <a:ext cx="10457100" cy="0"/>
          </a:xfrm>
          <a:prstGeom prst="straightConnector1">
            <a:avLst/>
          </a:prstGeom>
          <a:noFill/>
          <a:ln w="47625" cap="flat" cmpd="sng">
            <a:solidFill>
              <a:srgbClr val="0065A4"/>
            </a:solidFill>
            <a:prstDash val="solid"/>
            <a:miter lim="800000"/>
            <a:headEnd type="none" w="sm" len="sm"/>
            <a:tailEnd type="none" w="sm" len="sm"/>
          </a:ln>
        </p:spPr>
      </p:cxnSp>
      <p:cxnSp>
        <p:nvCxnSpPr>
          <p:cNvPr id="260" name="Google Shape;260;gb6d4e53306_0_307"/>
          <p:cNvCxnSpPr/>
          <p:nvPr/>
        </p:nvCxnSpPr>
        <p:spPr>
          <a:xfrm>
            <a:off x="0" y="377826"/>
            <a:ext cx="495600" cy="0"/>
          </a:xfrm>
          <a:prstGeom prst="straightConnector1">
            <a:avLst/>
          </a:prstGeom>
          <a:noFill/>
          <a:ln w="47625" cap="flat" cmpd="sng">
            <a:solidFill>
              <a:srgbClr val="0065A4"/>
            </a:solidFill>
            <a:prstDash val="solid"/>
            <a:miter lim="800000"/>
            <a:headEnd type="none" w="sm" len="sm"/>
            <a:tailEnd type="none" w="sm" len="sm"/>
          </a:ln>
        </p:spPr>
      </p:cxnSp>
    </p:spTree>
    <p:extLst>
      <p:ext uri="{BB962C8B-B14F-4D97-AF65-F5344CB8AC3E}">
        <p14:creationId xmlns:p14="http://schemas.microsoft.com/office/powerpoint/2010/main" val="1868205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FF8FA"/>
        </a:solidFill>
        <a:effectLst/>
      </p:bgPr>
    </p:bg>
    <p:spTree>
      <p:nvGrpSpPr>
        <p:cNvPr id="1" name="Shape 266"/>
        <p:cNvGrpSpPr/>
        <p:nvPr/>
      </p:nvGrpSpPr>
      <p:grpSpPr>
        <a:xfrm>
          <a:off x="0" y="0"/>
          <a:ext cx="0" cy="0"/>
          <a:chOff x="0" y="0"/>
          <a:chExt cx="0" cy="0"/>
        </a:xfrm>
      </p:grpSpPr>
      <p:sp>
        <p:nvSpPr>
          <p:cNvPr id="267" name="Google Shape;267;gb6d4e53306_0_390"/>
          <p:cNvSpPr txBox="1">
            <a:spLocks noGrp="1"/>
          </p:cNvSpPr>
          <p:nvPr>
            <p:ph type="title"/>
          </p:nvPr>
        </p:nvSpPr>
        <p:spPr>
          <a:xfrm>
            <a:off x="595681" y="659462"/>
            <a:ext cx="10970700" cy="629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68" name="Google Shape;268;gb6d4e53306_0_390"/>
          <p:cNvCxnSpPr/>
          <p:nvPr/>
        </p:nvCxnSpPr>
        <p:spPr>
          <a:xfrm>
            <a:off x="12192000" y="1732547"/>
            <a:ext cx="352800" cy="0"/>
          </a:xfrm>
          <a:prstGeom prst="straightConnector1">
            <a:avLst/>
          </a:prstGeom>
          <a:noFill/>
          <a:ln w="9525" cap="flat" cmpd="sng">
            <a:solidFill>
              <a:schemeClr val="accent1"/>
            </a:solidFill>
            <a:prstDash val="solid"/>
            <a:miter lim="800000"/>
            <a:headEnd type="none" w="sm" len="sm"/>
            <a:tailEnd type="none" w="sm" len="sm"/>
          </a:ln>
        </p:spPr>
      </p:cxnSp>
      <p:sp>
        <p:nvSpPr>
          <p:cNvPr id="269" name="Google Shape;269;gb6d4e53306_0_390"/>
          <p:cNvSpPr txBox="1">
            <a:spLocks noGrp="1"/>
          </p:cNvSpPr>
          <p:nvPr>
            <p:ph type="body" idx="1"/>
          </p:nvPr>
        </p:nvSpPr>
        <p:spPr>
          <a:xfrm>
            <a:off x="595313" y="1731962"/>
            <a:ext cx="10971300" cy="3273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81000" algn="l" rtl="0">
              <a:lnSpc>
                <a:spcPct val="90000"/>
              </a:lnSpc>
              <a:spcBef>
                <a:spcPts val="1200"/>
              </a:spcBef>
              <a:spcAft>
                <a:spcPts val="0"/>
              </a:spcAft>
              <a:buClr>
                <a:schemeClr val="dk1"/>
              </a:buClr>
              <a:buSzPts val="2400"/>
              <a:buChar char="•"/>
              <a:defRPr/>
            </a:lvl2pPr>
            <a:lvl3pPr marL="1371600" lvl="2" indent="-355600" algn="l" rtl="0">
              <a:lnSpc>
                <a:spcPct val="90000"/>
              </a:lnSpc>
              <a:spcBef>
                <a:spcPts val="1200"/>
              </a:spcBef>
              <a:spcAft>
                <a:spcPts val="0"/>
              </a:spcAft>
              <a:buClr>
                <a:schemeClr val="dk1"/>
              </a:buClr>
              <a:buSzPts val="20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70" name="Google Shape;270;gb6d4e53306_0_390"/>
          <p:cNvPicPr preferRelativeResize="0"/>
          <p:nvPr/>
        </p:nvPicPr>
        <p:blipFill rotWithShape="1">
          <a:blip r:embed="rId2">
            <a:alphaModFix/>
          </a:blip>
          <a:srcRect/>
          <a:stretch/>
        </p:blipFill>
        <p:spPr>
          <a:xfrm>
            <a:off x="0" y="4323813"/>
            <a:ext cx="12192000" cy="2534187"/>
          </a:xfrm>
          <a:prstGeom prst="rect">
            <a:avLst/>
          </a:prstGeom>
          <a:noFill/>
          <a:ln>
            <a:noFill/>
          </a:ln>
        </p:spPr>
      </p:pic>
    </p:spTree>
    <p:extLst>
      <p:ext uri="{BB962C8B-B14F-4D97-AF65-F5344CB8AC3E}">
        <p14:creationId xmlns:p14="http://schemas.microsoft.com/office/powerpoint/2010/main" val="22574356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318BA9-067E-4D12-AD1F-06CB24D1304A}"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37271710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18BA9-067E-4D12-AD1F-06CB24D1304A}"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829402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18BA9-067E-4D12-AD1F-06CB24D1304A}"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3975688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318BA9-067E-4D12-AD1F-06CB24D1304A}"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1958888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318BA9-067E-4D12-AD1F-06CB24D1304A}"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3649748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318BA9-067E-4D12-AD1F-06CB24D1304A}"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60584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2">
  <p:cSld name="Content with Caption 2">
    <p:bg>
      <p:bgPr>
        <a:solidFill>
          <a:srgbClr val="196872"/>
        </a:solidFill>
        <a:effectLst/>
      </p:bgPr>
    </p:bg>
    <p:spTree>
      <p:nvGrpSpPr>
        <p:cNvPr id="1" name="Shape 76"/>
        <p:cNvGrpSpPr/>
        <p:nvPr/>
      </p:nvGrpSpPr>
      <p:grpSpPr>
        <a:xfrm>
          <a:off x="0" y="0"/>
          <a:ext cx="0" cy="0"/>
          <a:chOff x="0" y="0"/>
          <a:chExt cx="0" cy="0"/>
        </a:xfrm>
      </p:grpSpPr>
      <p:sp>
        <p:nvSpPr>
          <p:cNvPr id="77" name="Google Shape;77;p23"/>
          <p:cNvSpPr txBox="1">
            <a:spLocks noGrp="1"/>
          </p:cNvSpPr>
          <p:nvPr>
            <p:ph type="body" idx="1"/>
          </p:nvPr>
        </p:nvSpPr>
        <p:spPr>
          <a:xfrm>
            <a:off x="6715627" y="3946525"/>
            <a:ext cx="4673600" cy="145891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228600" algn="l">
              <a:lnSpc>
                <a:spcPct val="90000"/>
              </a:lnSpc>
              <a:spcBef>
                <a:spcPts val="500"/>
              </a:spcBef>
              <a:spcAft>
                <a:spcPts val="0"/>
              </a:spcAft>
              <a:buClr>
                <a:schemeClr val="lt1"/>
              </a:buClr>
              <a:buSzPts val="2000"/>
              <a:buNone/>
              <a:defRPr>
                <a:solidFill>
                  <a:schemeClr val="lt1"/>
                </a:solidFill>
              </a:defRPr>
            </a:lvl3pPr>
            <a:lvl4pPr marL="1828800" lvl="3" indent="-228600" algn="l">
              <a:lnSpc>
                <a:spcPct val="90000"/>
              </a:lnSpc>
              <a:spcBef>
                <a:spcPts val="500"/>
              </a:spcBef>
              <a:spcAft>
                <a:spcPts val="0"/>
              </a:spcAft>
              <a:buClr>
                <a:schemeClr val="lt1"/>
              </a:buClr>
              <a:buSzPts val="1800"/>
              <a:buNone/>
              <a:defRPr>
                <a:solidFill>
                  <a:schemeClr val="lt1"/>
                </a:solidFill>
              </a:defRPr>
            </a:lvl4pPr>
            <a:lvl5pPr marL="2286000" lvl="4" indent="-228600" algn="l">
              <a:lnSpc>
                <a:spcPct val="90000"/>
              </a:lnSpc>
              <a:spcBef>
                <a:spcPts val="500"/>
              </a:spcBef>
              <a:spcAft>
                <a:spcPts val="0"/>
              </a:spcAft>
              <a:buClr>
                <a:schemeClr val="lt1"/>
              </a:buClr>
              <a:buSzPts val="18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8" name="Google Shape;78;p23"/>
          <p:cNvCxnSpPr/>
          <p:nvPr/>
        </p:nvCxnSpPr>
        <p:spPr>
          <a:xfrm>
            <a:off x="6820018" y="3721769"/>
            <a:ext cx="4650087" cy="0"/>
          </a:xfrm>
          <a:prstGeom prst="straightConnector1">
            <a:avLst/>
          </a:prstGeom>
          <a:noFill/>
          <a:ln w="28575" cap="flat" cmpd="sng">
            <a:solidFill>
              <a:schemeClr val="lt1"/>
            </a:solidFill>
            <a:prstDash val="solid"/>
            <a:miter lim="800000"/>
            <a:headEnd type="none" w="sm" len="sm"/>
            <a:tailEnd type="none" w="sm" len="sm"/>
          </a:ln>
        </p:spPr>
      </p:cxnSp>
      <p:sp>
        <p:nvSpPr>
          <p:cNvPr id="79" name="Google Shape;79;p23"/>
          <p:cNvSpPr txBox="1">
            <a:spLocks noGrp="1"/>
          </p:cNvSpPr>
          <p:nvPr>
            <p:ph type="body" idx="2"/>
          </p:nvPr>
        </p:nvSpPr>
        <p:spPr>
          <a:xfrm>
            <a:off x="6820018" y="2643312"/>
            <a:ext cx="4650087" cy="78568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dk1"/>
              </a:buClr>
              <a:buSzPts val="2400"/>
              <a:buNone/>
              <a:defRPr>
                <a:solidFill>
                  <a:schemeClr val="dk1"/>
                </a:solidFill>
              </a:defRPr>
            </a:lvl2pPr>
            <a:lvl3pPr marL="1371600" lvl="2" indent="-228600" algn="l">
              <a:lnSpc>
                <a:spcPct val="90000"/>
              </a:lnSpc>
              <a:spcBef>
                <a:spcPts val="500"/>
              </a:spcBef>
              <a:spcAft>
                <a:spcPts val="0"/>
              </a:spcAft>
              <a:buClr>
                <a:schemeClr val="dk1"/>
              </a:buClr>
              <a:buSzPts val="2000"/>
              <a:buNone/>
              <a:defRPr>
                <a:solidFill>
                  <a:schemeClr val="dk1"/>
                </a:solidFill>
              </a:defRPr>
            </a:lvl3pPr>
            <a:lvl4pPr marL="1828800" lvl="3" indent="-228600" algn="l">
              <a:lnSpc>
                <a:spcPct val="90000"/>
              </a:lnSpc>
              <a:spcBef>
                <a:spcPts val="500"/>
              </a:spcBef>
              <a:spcAft>
                <a:spcPts val="0"/>
              </a:spcAft>
              <a:buClr>
                <a:schemeClr val="dk1"/>
              </a:buClr>
              <a:buSzPts val="1800"/>
              <a:buNone/>
              <a:defRPr>
                <a:solidFill>
                  <a:schemeClr val="dk1"/>
                </a:solidFill>
              </a:defRPr>
            </a:lvl4pPr>
            <a:lvl5pPr marL="2286000" lvl="4" indent="-228600" algn="l">
              <a:lnSpc>
                <a:spcPct val="90000"/>
              </a:lnSpc>
              <a:spcBef>
                <a:spcPts val="500"/>
              </a:spcBef>
              <a:spcAft>
                <a:spcPts val="0"/>
              </a:spcAft>
              <a:buClr>
                <a:schemeClr val="dk1"/>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3"/>
          <p:cNvSpPr>
            <a:spLocks noGrp="1"/>
          </p:cNvSpPr>
          <p:nvPr>
            <p:ph type="pic" idx="3"/>
          </p:nvPr>
        </p:nvSpPr>
        <p:spPr>
          <a:xfrm>
            <a:off x="595681" y="673100"/>
            <a:ext cx="5535195" cy="54864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18BA9-067E-4D12-AD1F-06CB24D1304A}" type="datetimeFigureOut">
              <a:rPr lang="en-US" smtClean="0"/>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4054422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318BA9-067E-4D12-AD1F-06CB24D1304A}"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38172164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318BA9-067E-4D12-AD1F-06CB24D1304A}"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3130470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18BA9-067E-4D12-AD1F-06CB24D1304A}"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21476923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18BA9-067E-4D12-AD1F-06CB24D1304A}"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ECE8-0D77-43C0-BFC3-30A6F6AF55C6}" type="slidenum">
              <a:rPr lang="en-US" smtClean="0"/>
              <a:t>‹#›</a:t>
            </a:fld>
            <a:endParaRPr lang="en-US"/>
          </a:p>
        </p:txBody>
      </p:sp>
    </p:spTree>
    <p:extLst>
      <p:ext uri="{BB962C8B-B14F-4D97-AF65-F5344CB8AC3E}">
        <p14:creationId xmlns:p14="http://schemas.microsoft.com/office/powerpoint/2010/main" val="1486757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x" type="tx">
  <p:cSld name="tx">
    <p:bg>
      <p:bgPr>
        <a:blipFill dpi="0" rotWithShape="1">
          <a:blip r:embed="rId2">
            <a:lum/>
          </a:blip>
          <a:srcRect/>
          <a:stretch>
            <a:fillRect/>
          </a:stretch>
        </a:blipFill>
        <a:effectLst/>
      </p:bgPr>
    </p:bg>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US"/>
              <a:t>Click to edit Master title style</a:t>
            </a:r>
            <a:endParaRPr/>
          </a:p>
        </p:txBody>
      </p:sp>
      <p:sp>
        <p:nvSpPr>
          <p:cNvPr id="12" name="Shape 12"/>
          <p:cNvSpPr txBox="1">
            <a:spLocks noGrp="1"/>
          </p:cNvSpPr>
          <p:nvPr>
            <p:ph type="body" idx="1"/>
          </p:nvPr>
        </p:nvSpPr>
        <p:spPr>
          <a:xfrm>
            <a:off x="609600" y="1600200"/>
            <a:ext cx="109728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pPr lvl="0"/>
            <a:r>
              <a:rPr lang="en-US"/>
              <a:t>Edit Master text styles</a:t>
            </a:r>
          </a:p>
        </p:txBody>
      </p:sp>
    </p:spTree>
    <p:extLst>
      <p:ext uri="{BB962C8B-B14F-4D97-AF65-F5344CB8AC3E}">
        <p14:creationId xmlns:p14="http://schemas.microsoft.com/office/powerpoint/2010/main" val="10766838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ivider Slide">
  <p:cSld name="Divider Slide">
    <p:bg>
      <p:bgPr>
        <a:solidFill>
          <a:srgbClr val="196872"/>
        </a:solidFill>
        <a:effectLst/>
      </p:bgPr>
    </p:bg>
    <p:spTree>
      <p:nvGrpSpPr>
        <p:cNvPr id="1" name="Shape 185"/>
        <p:cNvGrpSpPr/>
        <p:nvPr/>
      </p:nvGrpSpPr>
      <p:grpSpPr>
        <a:xfrm>
          <a:off x="0" y="0"/>
          <a:ext cx="0" cy="0"/>
          <a:chOff x="0" y="0"/>
          <a:chExt cx="0" cy="0"/>
        </a:xfrm>
      </p:grpSpPr>
      <p:pic>
        <p:nvPicPr>
          <p:cNvPr id="186" name="Google Shape;186;gb6d4e53306_0_238"/>
          <p:cNvPicPr preferRelativeResize="0"/>
          <p:nvPr/>
        </p:nvPicPr>
        <p:blipFill rotWithShape="1">
          <a:blip r:embed="rId2">
            <a:alphaModFix/>
          </a:blip>
          <a:srcRect/>
          <a:stretch/>
        </p:blipFill>
        <p:spPr>
          <a:xfrm>
            <a:off x="0" y="0"/>
            <a:ext cx="12192000" cy="3874530"/>
          </a:xfrm>
          <a:prstGeom prst="rect">
            <a:avLst/>
          </a:prstGeom>
          <a:noFill/>
          <a:ln>
            <a:noFill/>
          </a:ln>
        </p:spPr>
      </p:pic>
      <p:sp>
        <p:nvSpPr>
          <p:cNvPr id="187" name="Google Shape;187;gb6d4e53306_0_238"/>
          <p:cNvSpPr txBox="1">
            <a:spLocks noGrp="1"/>
          </p:cNvSpPr>
          <p:nvPr>
            <p:ph type="title"/>
          </p:nvPr>
        </p:nvSpPr>
        <p:spPr>
          <a:xfrm>
            <a:off x="595681" y="3485493"/>
            <a:ext cx="10794300" cy="1880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Arial"/>
              <a:buNone/>
              <a:defRPr sz="48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gb6d4e53306_0_238"/>
          <p:cNvSpPr txBox="1">
            <a:spLocks noGrp="1"/>
          </p:cNvSpPr>
          <p:nvPr>
            <p:ph type="body" idx="1"/>
          </p:nvPr>
        </p:nvSpPr>
        <p:spPr>
          <a:xfrm>
            <a:off x="595680" y="5562975"/>
            <a:ext cx="10794300" cy="785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316227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mp; List">
  <p:cSld name="Title &amp; List">
    <p:bg>
      <p:bgPr>
        <a:solidFill>
          <a:srgbClr val="EFF8FA"/>
        </a:solidFill>
        <a:effectLst/>
      </p:bgPr>
    </p:bg>
    <p:spTree>
      <p:nvGrpSpPr>
        <p:cNvPr id="1" name="Shape 189"/>
        <p:cNvGrpSpPr/>
        <p:nvPr/>
      </p:nvGrpSpPr>
      <p:grpSpPr>
        <a:xfrm>
          <a:off x="0" y="0"/>
          <a:ext cx="0" cy="0"/>
          <a:chOff x="0" y="0"/>
          <a:chExt cx="0" cy="0"/>
        </a:xfrm>
      </p:grpSpPr>
      <p:sp>
        <p:nvSpPr>
          <p:cNvPr id="190" name="Google Shape;190;gb6d4e53306_0_242"/>
          <p:cNvSpPr txBox="1">
            <a:spLocks noGrp="1"/>
          </p:cNvSpPr>
          <p:nvPr>
            <p:ph type="body" idx="1"/>
          </p:nvPr>
        </p:nvSpPr>
        <p:spPr>
          <a:xfrm>
            <a:off x="6290845" y="685965"/>
            <a:ext cx="5305500" cy="4816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81000" algn="l" rtl="0">
              <a:lnSpc>
                <a:spcPct val="90000"/>
              </a:lnSpc>
              <a:spcBef>
                <a:spcPts val="1200"/>
              </a:spcBef>
              <a:spcAft>
                <a:spcPts val="0"/>
              </a:spcAft>
              <a:buClr>
                <a:schemeClr val="dk1"/>
              </a:buClr>
              <a:buSzPts val="2400"/>
              <a:buChar char="•"/>
              <a:defRPr/>
            </a:lvl2pPr>
            <a:lvl3pPr marL="1371600" lvl="2" indent="-355600" algn="l" rtl="0">
              <a:lnSpc>
                <a:spcPct val="90000"/>
              </a:lnSpc>
              <a:spcBef>
                <a:spcPts val="1200"/>
              </a:spcBef>
              <a:spcAft>
                <a:spcPts val="0"/>
              </a:spcAft>
              <a:buClr>
                <a:schemeClr val="dk1"/>
              </a:buClr>
              <a:buSzPts val="20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gb6d4e53306_0_242"/>
          <p:cNvSpPr txBox="1">
            <a:spLocks noGrp="1"/>
          </p:cNvSpPr>
          <p:nvPr>
            <p:ph type="title"/>
          </p:nvPr>
        </p:nvSpPr>
        <p:spPr>
          <a:xfrm>
            <a:off x="595682" y="659461"/>
            <a:ext cx="50190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92" name="Google Shape;192;gb6d4e53306_0_242"/>
          <p:cNvPicPr preferRelativeResize="0"/>
          <p:nvPr/>
        </p:nvPicPr>
        <p:blipFill rotWithShape="1">
          <a:blip r:embed="rId2">
            <a:alphaModFix/>
          </a:blip>
          <a:srcRect/>
          <a:stretch/>
        </p:blipFill>
        <p:spPr>
          <a:xfrm>
            <a:off x="-1" y="4405605"/>
            <a:ext cx="12192000" cy="2452395"/>
          </a:xfrm>
          <a:prstGeom prst="rect">
            <a:avLst/>
          </a:prstGeom>
          <a:noFill/>
          <a:ln>
            <a:noFill/>
          </a:ln>
        </p:spPr>
      </p:pic>
    </p:spTree>
    <p:extLst>
      <p:ext uri="{BB962C8B-B14F-4D97-AF65-F5344CB8AC3E}">
        <p14:creationId xmlns:p14="http://schemas.microsoft.com/office/powerpoint/2010/main" val="10348101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Icon/Photo List - Horizontal">
  <p:cSld name="1_Icon/Photo List - Horizontal">
    <p:bg>
      <p:bgPr>
        <a:solidFill>
          <a:srgbClr val="EFF8FA"/>
        </a:solidFill>
        <a:effectLst/>
      </p:bgPr>
    </p:bg>
    <p:spTree>
      <p:nvGrpSpPr>
        <p:cNvPr id="1" name="Shape 207"/>
        <p:cNvGrpSpPr/>
        <p:nvPr/>
      </p:nvGrpSpPr>
      <p:grpSpPr>
        <a:xfrm>
          <a:off x="0" y="0"/>
          <a:ext cx="0" cy="0"/>
          <a:chOff x="0" y="0"/>
          <a:chExt cx="0" cy="0"/>
        </a:xfrm>
      </p:grpSpPr>
      <p:sp>
        <p:nvSpPr>
          <p:cNvPr id="208" name="Google Shape;208;gb6d4e53306_0_260"/>
          <p:cNvSpPr txBox="1">
            <a:spLocks noGrp="1"/>
          </p:cNvSpPr>
          <p:nvPr>
            <p:ph type="title"/>
          </p:nvPr>
        </p:nvSpPr>
        <p:spPr>
          <a:xfrm>
            <a:off x="595680" y="659919"/>
            <a:ext cx="110106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gb6d4e53306_0_260"/>
          <p:cNvSpPr>
            <a:spLocks noGrp="1"/>
          </p:cNvSpPr>
          <p:nvPr>
            <p:ph type="pic" idx="2"/>
          </p:nvPr>
        </p:nvSpPr>
        <p:spPr>
          <a:xfrm>
            <a:off x="1704473"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gb6d4e53306_0_260"/>
          <p:cNvSpPr txBox="1">
            <a:spLocks noGrp="1"/>
          </p:cNvSpPr>
          <p:nvPr>
            <p:ph type="body" idx="1"/>
          </p:nvPr>
        </p:nvSpPr>
        <p:spPr>
          <a:xfrm>
            <a:off x="4259405"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1" name="Google Shape;211;gb6d4e53306_0_260"/>
          <p:cNvSpPr txBox="1">
            <a:spLocks noGrp="1"/>
          </p:cNvSpPr>
          <p:nvPr>
            <p:ph type="body" idx="3"/>
          </p:nvPr>
        </p:nvSpPr>
        <p:spPr>
          <a:xfrm>
            <a:off x="553678"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2" name="Google Shape;212;gb6d4e53306_0_260"/>
          <p:cNvSpPr txBox="1">
            <a:spLocks noGrp="1"/>
          </p:cNvSpPr>
          <p:nvPr>
            <p:ph type="body" idx="4"/>
          </p:nvPr>
        </p:nvSpPr>
        <p:spPr>
          <a:xfrm>
            <a:off x="7933047" y="4381053"/>
            <a:ext cx="3673200" cy="1631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96872"/>
              </a:buClr>
              <a:buSzPts val="2800"/>
              <a:buNone/>
              <a:defRPr>
                <a:solidFill>
                  <a:srgbClr val="196872"/>
                </a:solidFill>
              </a:defRPr>
            </a:lvl1pPr>
            <a:lvl2pPr marL="914400" lvl="1" indent="-228600" algn="ctr"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gb6d4e53306_0_260"/>
          <p:cNvSpPr>
            <a:spLocks noGrp="1"/>
          </p:cNvSpPr>
          <p:nvPr>
            <p:ph type="pic" idx="5"/>
          </p:nvPr>
        </p:nvSpPr>
        <p:spPr>
          <a:xfrm>
            <a:off x="5426241"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Google Shape;214;gb6d4e53306_0_260"/>
          <p:cNvSpPr>
            <a:spLocks noGrp="1"/>
          </p:cNvSpPr>
          <p:nvPr>
            <p:ph type="pic" idx="6"/>
          </p:nvPr>
        </p:nvSpPr>
        <p:spPr>
          <a:xfrm>
            <a:off x="9083842" y="240631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98447688"/>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0"/>
        <p:cNvGrpSpPr/>
        <p:nvPr/>
      </p:nvGrpSpPr>
      <p:grpSpPr>
        <a:xfrm>
          <a:off x="0" y="0"/>
          <a:ext cx="0" cy="0"/>
          <a:chOff x="0" y="0"/>
          <a:chExt cx="0" cy="0"/>
        </a:xfrm>
      </p:grpSpPr>
      <p:pic>
        <p:nvPicPr>
          <p:cNvPr id="221" name="Google Shape;221;gb6d4e53306_0_273"/>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222" name="Google Shape;222;gb6d4e53306_0_273"/>
          <p:cNvSpPr txBox="1">
            <a:spLocks noGrp="1"/>
          </p:cNvSpPr>
          <p:nvPr>
            <p:ph type="ctrTitle"/>
          </p:nvPr>
        </p:nvSpPr>
        <p:spPr>
          <a:xfrm>
            <a:off x="3671636" y="4940956"/>
            <a:ext cx="7944900" cy="610800"/>
          </a:xfrm>
          <a:prstGeom prst="rect">
            <a:avLst/>
          </a:prstGeom>
          <a:noFill/>
          <a:ln>
            <a:noFill/>
          </a:ln>
        </p:spPr>
        <p:txBody>
          <a:bodyPr spcFirstLastPara="1" wrap="square" lIns="91425" tIns="45700" rIns="91425" bIns="45700" anchor="b" anchorCtr="0">
            <a:normAutofit/>
          </a:bodyPr>
          <a:lstStyle>
            <a:lvl1pPr lvl="0" algn="r" rtl="0">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gb6d4e53306_0_273"/>
          <p:cNvSpPr txBox="1">
            <a:spLocks noGrp="1"/>
          </p:cNvSpPr>
          <p:nvPr>
            <p:ph type="subTitle" idx="1"/>
          </p:nvPr>
        </p:nvSpPr>
        <p:spPr>
          <a:xfrm>
            <a:off x="575510" y="5775462"/>
            <a:ext cx="11040900" cy="441900"/>
          </a:xfrm>
          <a:prstGeom prst="rect">
            <a:avLst/>
          </a:prstGeom>
          <a:noFill/>
          <a:ln>
            <a:noFill/>
          </a:ln>
        </p:spPr>
        <p:txBody>
          <a:bodyPr spcFirstLastPara="1" wrap="square" lIns="91425" tIns="45700" rIns="91425" bIns="45700" anchor="t" anchorCtr="0">
            <a:normAutofit/>
          </a:bodyPr>
          <a:lstStyle>
            <a:lvl1pPr lvl="0" algn="r" rtl="0">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224" name="Google Shape;224;gb6d4e53306_0_273"/>
          <p:cNvPicPr preferRelativeResize="0"/>
          <p:nvPr/>
        </p:nvPicPr>
        <p:blipFill rotWithShape="1">
          <a:blip r:embed="rId3">
            <a:alphaModFix/>
          </a:blip>
          <a:srcRect t="504" b="504"/>
          <a:stretch/>
        </p:blipFill>
        <p:spPr>
          <a:xfrm>
            <a:off x="0" y="640782"/>
            <a:ext cx="6376738" cy="2748958"/>
          </a:xfrm>
          <a:prstGeom prst="rect">
            <a:avLst/>
          </a:prstGeom>
          <a:noFill/>
          <a:ln>
            <a:noFill/>
          </a:ln>
        </p:spPr>
      </p:pic>
      <p:pic>
        <p:nvPicPr>
          <p:cNvPr id="225" name="Google Shape;225;gb6d4e53306_0_273"/>
          <p:cNvPicPr preferRelativeResize="0"/>
          <p:nvPr/>
        </p:nvPicPr>
        <p:blipFill rotWithShape="1">
          <a:blip r:embed="rId4">
            <a:alphaModFix/>
          </a:blip>
          <a:srcRect/>
          <a:stretch/>
        </p:blipFill>
        <p:spPr>
          <a:xfrm>
            <a:off x="8566742" y="679320"/>
            <a:ext cx="3049745" cy="626893"/>
          </a:xfrm>
          <a:prstGeom prst="rect">
            <a:avLst/>
          </a:prstGeom>
          <a:noFill/>
          <a:ln>
            <a:noFill/>
          </a:ln>
        </p:spPr>
      </p:pic>
    </p:spTree>
    <p:extLst>
      <p:ext uri="{BB962C8B-B14F-4D97-AF65-F5344CB8AC3E}">
        <p14:creationId xmlns:p14="http://schemas.microsoft.com/office/powerpoint/2010/main" val="124936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ulleted List">
  <p:cSld name="Title and Bulleted List">
    <p:spTree>
      <p:nvGrpSpPr>
        <p:cNvPr id="1" name="Shape 81"/>
        <p:cNvGrpSpPr/>
        <p:nvPr/>
      </p:nvGrpSpPr>
      <p:grpSpPr>
        <a:xfrm>
          <a:off x="0" y="0"/>
          <a:ext cx="0" cy="0"/>
          <a:chOff x="0" y="0"/>
          <a:chExt cx="0" cy="0"/>
        </a:xfrm>
      </p:grpSpPr>
      <p:sp>
        <p:nvSpPr>
          <p:cNvPr id="82" name="Google Shape;82;gd652f083db_21_10"/>
          <p:cNvSpPr txBox="1">
            <a:spLocks noGrp="1"/>
          </p:cNvSpPr>
          <p:nvPr>
            <p:ph type="body" idx="1"/>
          </p:nvPr>
        </p:nvSpPr>
        <p:spPr>
          <a:xfrm>
            <a:off x="567270" y="1554944"/>
            <a:ext cx="11154808" cy="1757400"/>
          </a:xfrm>
          <a:prstGeom prst="rect">
            <a:avLst/>
          </a:prstGeom>
          <a:noFill/>
          <a:ln>
            <a:noFill/>
          </a:ln>
        </p:spPr>
        <p:txBody>
          <a:bodyPr spcFirstLastPara="1" wrap="square" lIns="64275" tIns="64275" rIns="64275" bIns="64275" anchor="t" anchorCtr="0">
            <a:normAutofit/>
          </a:bodyPr>
          <a:lstStyle>
            <a:lvl1pPr marL="457200" marR="0" lvl="0" indent="-355600" algn="l">
              <a:lnSpc>
                <a:spcPct val="90000"/>
              </a:lnSpc>
              <a:spcBef>
                <a:spcPts val="1000"/>
              </a:spcBef>
              <a:spcAft>
                <a:spcPts val="0"/>
              </a:spcAft>
              <a:buClr>
                <a:srgbClr val="30A2B6"/>
              </a:buClr>
              <a:buSzPts val="2000"/>
              <a:buFont typeface="Arial"/>
              <a:buChar char="•"/>
              <a:defRPr sz="2500" b="0" i="0" u="none" strike="noStrike" cap="none">
                <a:solidFill>
                  <a:schemeClr val="dk1"/>
                </a:solidFill>
                <a:latin typeface="Arial"/>
                <a:ea typeface="Arial"/>
                <a:cs typeface="Arial"/>
                <a:sym typeface="Arial"/>
              </a:defRPr>
            </a:lvl1pPr>
            <a:lvl2pPr marL="914400" marR="0" lvl="1" indent="-336550" algn="l">
              <a:lnSpc>
                <a:spcPct val="90000"/>
              </a:lnSpc>
              <a:spcBef>
                <a:spcPts val="500"/>
              </a:spcBef>
              <a:spcAft>
                <a:spcPts val="0"/>
              </a:spcAft>
              <a:buClr>
                <a:schemeClr val="lt2"/>
              </a:buClr>
              <a:buSzPts val="1700"/>
              <a:buFont typeface="Arial"/>
              <a:buChar char="•"/>
              <a:defRPr sz="2400" b="0" i="0" u="none" strike="noStrike" cap="none">
                <a:solidFill>
                  <a:schemeClr val="dk1"/>
                </a:solidFill>
                <a:latin typeface="Arial"/>
                <a:ea typeface="Arial"/>
                <a:cs typeface="Arial"/>
                <a:sym typeface="Arial"/>
              </a:defRPr>
            </a:lvl2pPr>
            <a:lvl3pPr marL="1371600" marR="0" lvl="2" indent="-317500" algn="l">
              <a:lnSpc>
                <a:spcPct val="90000"/>
              </a:lnSpc>
              <a:spcBef>
                <a:spcPts val="500"/>
              </a:spcBef>
              <a:spcAft>
                <a:spcPts val="0"/>
              </a:spcAft>
              <a:buClr>
                <a:schemeClr val="lt2"/>
              </a:buClr>
              <a:buSzPts val="1400"/>
              <a:buFont typeface="Arial"/>
              <a:buChar char="•"/>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lt2"/>
              </a:buClr>
              <a:buSzPts val="1300"/>
              <a:buFont typeface="Arial"/>
              <a:buNone/>
              <a:defRPr sz="1800" b="0" i="0" u="none" strike="noStrike" cap="none">
                <a:solidFill>
                  <a:schemeClr val="dk1"/>
                </a:solidFill>
                <a:latin typeface="Arial"/>
                <a:ea typeface="Arial"/>
                <a:cs typeface="Arial"/>
                <a:sym typeface="Arial"/>
              </a:defRPr>
            </a:lvl4pPr>
            <a:lvl5pPr marL="2286000" marR="0" lvl="4"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Arial"/>
                <a:ea typeface="Arial"/>
                <a:cs typeface="Arial"/>
                <a:sym typeface="Arial"/>
              </a:defRPr>
            </a:lvl5pPr>
            <a:lvl6pPr marL="2743200" marR="0" lvl="5"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Calibri"/>
                <a:ea typeface="Calibri"/>
                <a:cs typeface="Calibri"/>
                <a:sym typeface="Calibri"/>
              </a:defRPr>
            </a:lvl6pPr>
            <a:lvl7pPr marL="3200400" marR="0" lvl="6"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Calibri"/>
                <a:ea typeface="Calibri"/>
                <a:cs typeface="Calibri"/>
                <a:sym typeface="Calibri"/>
              </a:defRPr>
            </a:lvl7pPr>
            <a:lvl8pPr marL="3657600" marR="0" lvl="7"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Calibri"/>
                <a:ea typeface="Calibri"/>
                <a:cs typeface="Calibri"/>
                <a:sym typeface="Calibri"/>
              </a:defRPr>
            </a:lvl8pPr>
            <a:lvl9pPr marL="4114800" marR="0" lvl="8"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d652f083db_21_10"/>
          <p:cNvSpPr txBox="1">
            <a:spLocks noGrp="1"/>
          </p:cNvSpPr>
          <p:nvPr>
            <p:ph type="title"/>
          </p:nvPr>
        </p:nvSpPr>
        <p:spPr>
          <a:xfrm>
            <a:off x="566605" y="756694"/>
            <a:ext cx="11154808" cy="1411644"/>
          </a:xfrm>
          <a:prstGeom prst="rect">
            <a:avLst/>
          </a:prstGeom>
          <a:noFill/>
          <a:ln>
            <a:noFill/>
          </a:ln>
        </p:spPr>
        <p:txBody>
          <a:bodyPr spcFirstLastPara="1" wrap="square" lIns="64275" tIns="64275" rIns="64275" bIns="64275" anchor="t" anchorCtr="0">
            <a:normAutofit/>
          </a:bodyPr>
          <a:lstStyle>
            <a:lvl1pPr marR="0" lvl="0" algn="l">
              <a:lnSpc>
                <a:spcPct val="90000"/>
              </a:lnSpc>
              <a:spcBef>
                <a:spcPts val="0"/>
              </a:spcBef>
              <a:spcAft>
                <a:spcPts val="0"/>
              </a:spcAft>
              <a:buClr>
                <a:schemeClr val="dk1"/>
              </a:buClr>
              <a:buSzPts val="2200"/>
              <a:buFont typeface="Arial"/>
              <a:buNone/>
              <a:defRPr sz="32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000"/>
              <a:buNone/>
              <a:defRPr sz="1800"/>
            </a:lvl2pPr>
            <a:lvl3pPr lvl="2" algn="l">
              <a:lnSpc>
                <a:spcPct val="100000"/>
              </a:lnSpc>
              <a:spcBef>
                <a:spcPts val="0"/>
              </a:spcBef>
              <a:spcAft>
                <a:spcPts val="0"/>
              </a:spcAft>
              <a:buSzPts val="1000"/>
              <a:buNone/>
              <a:defRPr sz="1800"/>
            </a:lvl3pPr>
            <a:lvl4pPr lvl="3" algn="l">
              <a:lnSpc>
                <a:spcPct val="100000"/>
              </a:lnSpc>
              <a:spcBef>
                <a:spcPts val="0"/>
              </a:spcBef>
              <a:spcAft>
                <a:spcPts val="0"/>
              </a:spcAft>
              <a:buSzPts val="1000"/>
              <a:buNone/>
              <a:defRPr sz="1800"/>
            </a:lvl4pPr>
            <a:lvl5pPr lvl="4" algn="l">
              <a:lnSpc>
                <a:spcPct val="100000"/>
              </a:lnSpc>
              <a:spcBef>
                <a:spcPts val="0"/>
              </a:spcBef>
              <a:spcAft>
                <a:spcPts val="0"/>
              </a:spcAft>
              <a:buSzPts val="1000"/>
              <a:buNone/>
              <a:defRPr sz="1800"/>
            </a:lvl5pPr>
            <a:lvl6pPr lvl="5" algn="l">
              <a:lnSpc>
                <a:spcPct val="100000"/>
              </a:lnSpc>
              <a:spcBef>
                <a:spcPts val="0"/>
              </a:spcBef>
              <a:spcAft>
                <a:spcPts val="0"/>
              </a:spcAft>
              <a:buSzPts val="1000"/>
              <a:buNone/>
              <a:defRPr sz="1800"/>
            </a:lvl6pPr>
            <a:lvl7pPr lvl="6" algn="l">
              <a:lnSpc>
                <a:spcPct val="100000"/>
              </a:lnSpc>
              <a:spcBef>
                <a:spcPts val="0"/>
              </a:spcBef>
              <a:spcAft>
                <a:spcPts val="0"/>
              </a:spcAft>
              <a:buSzPts val="1000"/>
              <a:buNone/>
              <a:defRPr sz="1800"/>
            </a:lvl7pPr>
            <a:lvl8pPr lvl="7" algn="l">
              <a:lnSpc>
                <a:spcPct val="100000"/>
              </a:lnSpc>
              <a:spcBef>
                <a:spcPts val="0"/>
              </a:spcBef>
              <a:spcAft>
                <a:spcPts val="0"/>
              </a:spcAft>
              <a:buSzPts val="1000"/>
              <a:buNone/>
              <a:defRPr sz="1800"/>
            </a:lvl8pPr>
            <a:lvl9pPr lvl="8" algn="l">
              <a:lnSpc>
                <a:spcPct val="100000"/>
              </a:lnSpc>
              <a:spcBef>
                <a:spcPts val="0"/>
              </a:spcBef>
              <a:spcAft>
                <a:spcPts val="0"/>
              </a:spcAft>
              <a:buSzPts val="1000"/>
              <a:buNone/>
              <a:defRPr sz="1800"/>
            </a:lvl9pPr>
          </a:lstStyle>
          <a:p>
            <a:endParaRPr/>
          </a:p>
        </p:txBody>
      </p:sp>
      <p:sp>
        <p:nvSpPr>
          <p:cNvPr id="84" name="Google Shape;84;gd652f083db_21_10"/>
          <p:cNvSpPr txBox="1">
            <a:spLocks noGrp="1"/>
          </p:cNvSpPr>
          <p:nvPr>
            <p:ph type="body" idx="2"/>
          </p:nvPr>
        </p:nvSpPr>
        <p:spPr>
          <a:xfrm>
            <a:off x="566605" y="6418477"/>
            <a:ext cx="11154808" cy="364800"/>
          </a:xfrm>
          <a:prstGeom prst="rect">
            <a:avLst/>
          </a:prstGeom>
          <a:noFill/>
          <a:ln>
            <a:noFill/>
          </a:ln>
        </p:spPr>
        <p:txBody>
          <a:bodyPr spcFirstLastPara="1" wrap="square" lIns="64275" tIns="64275" rIns="64275" bIns="64275" anchor="t" anchorCtr="0">
            <a:normAutofit/>
          </a:bodyPr>
          <a:lstStyle>
            <a:lvl1pPr marL="457200" marR="0" lvl="0" indent="-228600" algn="l">
              <a:lnSpc>
                <a:spcPct val="90000"/>
              </a:lnSpc>
              <a:spcBef>
                <a:spcPts val="1000"/>
              </a:spcBef>
              <a:spcAft>
                <a:spcPts val="0"/>
              </a:spcAft>
              <a:buClr>
                <a:srgbClr val="30A2B6"/>
              </a:buClr>
              <a:buSzPts val="700"/>
              <a:buFont typeface="Arial"/>
              <a:buNone/>
              <a:defRPr sz="1000" b="0" i="0" u="none" strike="noStrike" cap="none">
                <a:solidFill>
                  <a:schemeClr val="dk1"/>
                </a:solidFill>
                <a:latin typeface="Arial"/>
                <a:ea typeface="Arial"/>
                <a:cs typeface="Arial"/>
                <a:sym typeface="Arial"/>
              </a:defRPr>
            </a:lvl1pPr>
            <a:lvl2pPr marL="914400" marR="0" lvl="1" indent="-228600" algn="l">
              <a:lnSpc>
                <a:spcPct val="90000"/>
              </a:lnSpc>
              <a:spcBef>
                <a:spcPts val="500"/>
              </a:spcBef>
              <a:spcAft>
                <a:spcPts val="0"/>
              </a:spcAft>
              <a:buClr>
                <a:schemeClr val="dk1"/>
              </a:buClr>
              <a:buSzPts val="8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800"/>
              <a:buFont typeface="Arial"/>
              <a:buNone/>
              <a:defRPr sz="12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800"/>
              <a:buFont typeface="Arial"/>
              <a:buNone/>
              <a:defRPr sz="12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800"/>
              <a:buFont typeface="Arial"/>
              <a:buNone/>
              <a:defRPr sz="1200" b="0" i="0" u="none" strike="noStrike" cap="none">
                <a:solidFill>
                  <a:schemeClr val="dk1"/>
                </a:solidFill>
                <a:latin typeface="Arial"/>
                <a:ea typeface="Arial"/>
                <a:cs typeface="Arial"/>
                <a:sym typeface="Arial"/>
              </a:defRPr>
            </a:lvl5pPr>
            <a:lvl6pPr marL="2743200" marR="0" lvl="5"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Calibri"/>
                <a:ea typeface="Calibri"/>
                <a:cs typeface="Calibri"/>
                <a:sym typeface="Calibri"/>
              </a:defRPr>
            </a:lvl6pPr>
            <a:lvl7pPr marL="3200400" marR="0" lvl="6"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Calibri"/>
                <a:ea typeface="Calibri"/>
                <a:cs typeface="Calibri"/>
                <a:sym typeface="Calibri"/>
              </a:defRPr>
            </a:lvl7pPr>
            <a:lvl8pPr marL="3657600" marR="0" lvl="7"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Calibri"/>
                <a:ea typeface="Calibri"/>
                <a:cs typeface="Calibri"/>
                <a:sym typeface="Calibri"/>
              </a:defRPr>
            </a:lvl8pPr>
            <a:lvl9pPr marL="4114800" marR="0" lvl="8" indent="-311150" algn="l">
              <a:lnSpc>
                <a:spcPct val="90000"/>
              </a:lnSpc>
              <a:spcBef>
                <a:spcPts val="500"/>
              </a:spcBef>
              <a:spcAft>
                <a:spcPts val="0"/>
              </a:spcAft>
              <a:buClr>
                <a:schemeClr val="dk1"/>
              </a:buClr>
              <a:buSzPts val="13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5" name="Google Shape;85;gd652f083db_21_10"/>
          <p:cNvPicPr preferRelativeResize="0"/>
          <p:nvPr/>
        </p:nvPicPr>
        <p:blipFill rotWithShape="1">
          <a:blip r:embed="rId2">
            <a:alphaModFix/>
          </a:blip>
          <a:srcRect/>
          <a:stretch/>
        </p:blipFill>
        <p:spPr>
          <a:xfrm>
            <a:off x="611719" y="189906"/>
            <a:ext cx="1021998" cy="362778"/>
          </a:xfrm>
          <a:prstGeom prst="rect">
            <a:avLst/>
          </a:prstGeom>
          <a:noFill/>
          <a:ln>
            <a:noFill/>
          </a:ln>
        </p:spPr>
      </p:pic>
      <p:cxnSp>
        <p:nvCxnSpPr>
          <p:cNvPr id="86" name="Google Shape;86;gd652f083db_21_10"/>
          <p:cNvCxnSpPr/>
          <p:nvPr/>
        </p:nvCxnSpPr>
        <p:spPr>
          <a:xfrm>
            <a:off x="1734862" y="377826"/>
            <a:ext cx="10457209" cy="0"/>
          </a:xfrm>
          <a:prstGeom prst="straightConnector1">
            <a:avLst/>
          </a:prstGeom>
          <a:noFill/>
          <a:ln w="47625" cap="flat" cmpd="sng">
            <a:solidFill>
              <a:srgbClr val="0065A4"/>
            </a:solidFill>
            <a:prstDash val="solid"/>
            <a:miter lim="800000"/>
            <a:headEnd type="none" w="sm" len="sm"/>
            <a:tailEnd type="none" w="sm" len="sm"/>
          </a:ln>
        </p:spPr>
      </p:cxnSp>
      <p:cxnSp>
        <p:nvCxnSpPr>
          <p:cNvPr id="87" name="Google Shape;87;gd652f083db_21_10"/>
          <p:cNvCxnSpPr/>
          <p:nvPr/>
        </p:nvCxnSpPr>
        <p:spPr>
          <a:xfrm>
            <a:off x="0" y="377826"/>
            <a:ext cx="495600" cy="0"/>
          </a:xfrm>
          <a:prstGeom prst="straightConnector1">
            <a:avLst/>
          </a:prstGeom>
          <a:noFill/>
          <a:ln w="47625" cap="flat" cmpd="sng">
            <a:solidFill>
              <a:srgbClr val="0065A4"/>
            </a:solidFill>
            <a:prstDash val="solid"/>
            <a:miter lim="800000"/>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196872"/>
        </a:solidFill>
        <a:effectLst/>
      </p:bgPr>
    </p:bg>
    <p:spTree>
      <p:nvGrpSpPr>
        <p:cNvPr id="1" name="Shape 226"/>
        <p:cNvGrpSpPr/>
        <p:nvPr/>
      </p:nvGrpSpPr>
      <p:grpSpPr>
        <a:xfrm>
          <a:off x="0" y="0"/>
          <a:ext cx="0" cy="0"/>
          <a:chOff x="0" y="0"/>
          <a:chExt cx="0" cy="0"/>
        </a:xfrm>
      </p:grpSpPr>
      <p:cxnSp>
        <p:nvCxnSpPr>
          <p:cNvPr id="227" name="Google Shape;227;gb6d4e53306_0_279"/>
          <p:cNvCxnSpPr/>
          <p:nvPr/>
        </p:nvCxnSpPr>
        <p:spPr>
          <a:xfrm>
            <a:off x="5594177" y="1507958"/>
            <a:ext cx="5500200" cy="0"/>
          </a:xfrm>
          <a:prstGeom prst="straightConnector1">
            <a:avLst/>
          </a:prstGeom>
          <a:noFill/>
          <a:ln w="28575" cap="flat" cmpd="sng">
            <a:solidFill>
              <a:schemeClr val="lt1"/>
            </a:solidFill>
            <a:prstDash val="solid"/>
            <a:miter lim="800000"/>
            <a:headEnd type="none" w="sm" len="sm"/>
            <a:tailEnd type="none" w="sm" len="sm"/>
          </a:ln>
        </p:spPr>
      </p:cxnSp>
      <p:pic>
        <p:nvPicPr>
          <p:cNvPr id="228" name="Google Shape;228;gb6d4e53306_0_279"/>
          <p:cNvPicPr preferRelativeResize="0"/>
          <p:nvPr/>
        </p:nvPicPr>
        <p:blipFill rotWithShape="1">
          <a:blip r:embed="rId2">
            <a:alphaModFix/>
          </a:blip>
          <a:srcRect/>
          <a:stretch/>
        </p:blipFill>
        <p:spPr>
          <a:xfrm>
            <a:off x="0" y="0"/>
            <a:ext cx="4897095" cy="6858002"/>
          </a:xfrm>
          <a:prstGeom prst="rect">
            <a:avLst/>
          </a:prstGeom>
          <a:noFill/>
          <a:ln>
            <a:noFill/>
          </a:ln>
        </p:spPr>
      </p:pic>
      <p:sp>
        <p:nvSpPr>
          <p:cNvPr id="229" name="Google Shape;229;gb6d4e53306_0_279"/>
          <p:cNvSpPr txBox="1"/>
          <p:nvPr/>
        </p:nvSpPr>
        <p:spPr>
          <a:xfrm>
            <a:off x="5594177" y="633448"/>
            <a:ext cx="55002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Arial"/>
              <a:buNone/>
            </a:pPr>
            <a:r>
              <a:rPr lang="en-US" sz="4000" b="1" i="0" u="none" strike="noStrike" cap="none">
                <a:solidFill>
                  <a:schemeClr val="lt1"/>
                </a:solidFill>
                <a:latin typeface="Arial"/>
                <a:ea typeface="Arial"/>
                <a:cs typeface="Arial"/>
                <a:sym typeface="Arial"/>
              </a:rPr>
              <a:t>Agenda</a:t>
            </a:r>
            <a:endParaRPr sz="1800" b="0" i="0" u="none" strike="noStrike" cap="none">
              <a:solidFill>
                <a:schemeClr val="dk1"/>
              </a:solidFill>
              <a:latin typeface="Calibri"/>
              <a:ea typeface="Calibri"/>
              <a:cs typeface="Calibri"/>
              <a:sym typeface="Calibri"/>
            </a:endParaRPr>
          </a:p>
        </p:txBody>
      </p:sp>
      <p:sp>
        <p:nvSpPr>
          <p:cNvPr id="230" name="Google Shape;230;gb6d4e53306_0_279"/>
          <p:cNvSpPr txBox="1">
            <a:spLocks noGrp="1"/>
          </p:cNvSpPr>
          <p:nvPr>
            <p:ph type="body" idx="1"/>
          </p:nvPr>
        </p:nvSpPr>
        <p:spPr>
          <a:xfrm>
            <a:off x="5594350" y="2005013"/>
            <a:ext cx="5683200" cy="41070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lt1"/>
              </a:buClr>
              <a:buSzPts val="2800"/>
              <a:buFont typeface="Calibri"/>
              <a:buAutoNum type="arabicPeriod"/>
              <a:defRPr>
                <a:solidFill>
                  <a:schemeClr val="lt1"/>
                </a:solidFill>
              </a:defRPr>
            </a:lvl1pPr>
            <a:lvl2pPr marL="914400" lvl="1" indent="-381000" algn="l" rtl="0">
              <a:lnSpc>
                <a:spcPct val="90000"/>
              </a:lnSpc>
              <a:spcBef>
                <a:spcPts val="500"/>
              </a:spcBef>
              <a:spcAft>
                <a:spcPts val="0"/>
              </a:spcAft>
              <a:buClr>
                <a:schemeClr val="lt1"/>
              </a:buClr>
              <a:buSzPts val="2400"/>
              <a:buChar char="•"/>
              <a:defRPr>
                <a:solidFill>
                  <a:schemeClr val="lt1"/>
                </a:solidFill>
              </a:defRPr>
            </a:lvl2pPr>
            <a:lvl3pPr marL="1371600" lvl="2" indent="-355600" algn="l" rtl="0">
              <a:lnSpc>
                <a:spcPct val="90000"/>
              </a:lnSpc>
              <a:spcBef>
                <a:spcPts val="500"/>
              </a:spcBef>
              <a:spcAft>
                <a:spcPts val="0"/>
              </a:spcAft>
              <a:buClr>
                <a:schemeClr val="lt1"/>
              </a:buClr>
              <a:buSzPts val="2000"/>
              <a:buChar char="•"/>
              <a:defRPr>
                <a:solidFill>
                  <a:schemeClr val="lt1"/>
                </a:solidFill>
              </a:defRPr>
            </a:lvl3pPr>
            <a:lvl4pPr marL="1828800" lvl="3" indent="-342900" algn="l" rtl="0">
              <a:lnSpc>
                <a:spcPct val="90000"/>
              </a:lnSpc>
              <a:spcBef>
                <a:spcPts val="500"/>
              </a:spcBef>
              <a:spcAft>
                <a:spcPts val="0"/>
              </a:spcAft>
              <a:buClr>
                <a:schemeClr val="lt1"/>
              </a:buClr>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20044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Icon/Photo List - Vertical">
  <p:cSld name="Icon/Photo List - Vertical">
    <p:bg>
      <p:bgPr>
        <a:solidFill>
          <a:srgbClr val="EFF8FA"/>
        </a:solidFill>
        <a:effectLst/>
      </p:bgPr>
    </p:bg>
    <p:spTree>
      <p:nvGrpSpPr>
        <p:cNvPr id="1" name="Shape 231"/>
        <p:cNvGrpSpPr/>
        <p:nvPr/>
      </p:nvGrpSpPr>
      <p:grpSpPr>
        <a:xfrm>
          <a:off x="0" y="0"/>
          <a:ext cx="0" cy="0"/>
          <a:chOff x="0" y="0"/>
          <a:chExt cx="0" cy="0"/>
        </a:xfrm>
      </p:grpSpPr>
      <p:sp>
        <p:nvSpPr>
          <p:cNvPr id="232" name="Google Shape;232;gb6d4e53306_0_284"/>
          <p:cNvSpPr txBox="1">
            <a:spLocks noGrp="1"/>
          </p:cNvSpPr>
          <p:nvPr>
            <p:ph type="body" idx="1"/>
          </p:nvPr>
        </p:nvSpPr>
        <p:spPr>
          <a:xfrm>
            <a:off x="7748791" y="662324"/>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3" name="Google Shape;233;gb6d4e53306_0_284"/>
          <p:cNvSpPr txBox="1">
            <a:spLocks noGrp="1"/>
          </p:cNvSpPr>
          <p:nvPr>
            <p:ph type="title"/>
          </p:nvPr>
        </p:nvSpPr>
        <p:spPr>
          <a:xfrm>
            <a:off x="595682" y="659461"/>
            <a:ext cx="49287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4" name="Google Shape;234;gb6d4e53306_0_284"/>
          <p:cNvSpPr>
            <a:spLocks noGrp="1"/>
          </p:cNvSpPr>
          <p:nvPr>
            <p:ph type="pic" idx="2"/>
          </p:nvPr>
        </p:nvSpPr>
        <p:spPr>
          <a:xfrm>
            <a:off x="6266690" y="846386"/>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5" name="Google Shape;235;gb6d4e53306_0_284"/>
          <p:cNvSpPr>
            <a:spLocks noGrp="1"/>
          </p:cNvSpPr>
          <p:nvPr>
            <p:ph type="pic" idx="3"/>
          </p:nvPr>
        </p:nvSpPr>
        <p:spPr>
          <a:xfrm>
            <a:off x="6266690" y="2828488"/>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gb6d4e53306_0_284"/>
          <p:cNvSpPr>
            <a:spLocks noGrp="1"/>
          </p:cNvSpPr>
          <p:nvPr>
            <p:ph type="pic" idx="4"/>
          </p:nvPr>
        </p:nvSpPr>
        <p:spPr>
          <a:xfrm>
            <a:off x="6266690" y="4770063"/>
            <a:ext cx="1371600" cy="1371600"/>
          </a:xfrm>
          <a:prstGeom prst="ellipse">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gb6d4e53306_0_284"/>
          <p:cNvSpPr txBox="1">
            <a:spLocks noGrp="1"/>
          </p:cNvSpPr>
          <p:nvPr>
            <p:ph type="body" idx="5"/>
          </p:nvPr>
        </p:nvSpPr>
        <p:spPr>
          <a:xfrm>
            <a:off x="7748791" y="2651545"/>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8" name="Google Shape;238;gb6d4e53306_0_284"/>
          <p:cNvSpPr txBox="1">
            <a:spLocks noGrp="1"/>
          </p:cNvSpPr>
          <p:nvPr>
            <p:ph type="body" idx="6"/>
          </p:nvPr>
        </p:nvSpPr>
        <p:spPr>
          <a:xfrm>
            <a:off x="7748791" y="4592640"/>
            <a:ext cx="3847500" cy="172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51063816"/>
      </p:ext>
    </p:extLst>
  </p:cSld>
  <p:clrMapOvr>
    <a:masterClrMapping/>
  </p:clrMapOvr>
  <p:extLst>
    <p:ext uri="{DCECCB84-F9BA-43D5-87BE-67443E8EF086}">
      <p15:sldGuideLst xmlns:p15="http://schemas.microsoft.com/office/powerpoint/2012/main">
        <p15:guide id="1" orient="horz" pos="528">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act">
  <p:cSld name="Contact">
    <p:bg>
      <p:bgPr>
        <a:solidFill>
          <a:srgbClr val="EFF8FA"/>
        </a:solidFill>
        <a:effectLst/>
      </p:bgPr>
    </p:bg>
    <p:spTree>
      <p:nvGrpSpPr>
        <p:cNvPr id="1" name="Shape 239"/>
        <p:cNvGrpSpPr/>
        <p:nvPr/>
      </p:nvGrpSpPr>
      <p:grpSpPr>
        <a:xfrm>
          <a:off x="0" y="0"/>
          <a:ext cx="0" cy="0"/>
          <a:chOff x="0" y="0"/>
          <a:chExt cx="0" cy="0"/>
        </a:xfrm>
      </p:grpSpPr>
      <p:sp>
        <p:nvSpPr>
          <p:cNvPr id="240" name="Google Shape;240;gb6d4e53306_0_292"/>
          <p:cNvSpPr txBox="1">
            <a:spLocks noGrp="1"/>
          </p:cNvSpPr>
          <p:nvPr>
            <p:ph type="title"/>
          </p:nvPr>
        </p:nvSpPr>
        <p:spPr>
          <a:xfrm>
            <a:off x="595681" y="654652"/>
            <a:ext cx="5500200" cy="1880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b6d4e53306_0_292"/>
          <p:cNvSpPr txBox="1">
            <a:spLocks noGrp="1"/>
          </p:cNvSpPr>
          <p:nvPr>
            <p:ph type="body" idx="1"/>
          </p:nvPr>
        </p:nvSpPr>
        <p:spPr>
          <a:xfrm>
            <a:off x="6691681" y="694408"/>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2" name="Google Shape;242;gb6d4e53306_0_292"/>
          <p:cNvSpPr txBox="1">
            <a:spLocks noGrp="1"/>
          </p:cNvSpPr>
          <p:nvPr>
            <p:ph type="body" idx="2"/>
          </p:nvPr>
        </p:nvSpPr>
        <p:spPr>
          <a:xfrm>
            <a:off x="6691681" y="2074029"/>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43" name="Google Shape;243;gb6d4e53306_0_292"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extLst>
      <p:ext uri="{BB962C8B-B14F-4D97-AF65-F5344CB8AC3E}">
        <p14:creationId xmlns:p14="http://schemas.microsoft.com/office/powerpoint/2010/main" val="1790542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2">
  <p:cSld name="Content with Caption 2">
    <p:bg>
      <p:bgPr>
        <a:solidFill>
          <a:srgbClr val="196872"/>
        </a:solidFill>
        <a:effectLst/>
      </p:bgPr>
    </p:bg>
    <p:spTree>
      <p:nvGrpSpPr>
        <p:cNvPr id="1" name="Shape 244"/>
        <p:cNvGrpSpPr/>
        <p:nvPr/>
      </p:nvGrpSpPr>
      <p:grpSpPr>
        <a:xfrm>
          <a:off x="0" y="0"/>
          <a:ext cx="0" cy="0"/>
          <a:chOff x="0" y="0"/>
          <a:chExt cx="0" cy="0"/>
        </a:xfrm>
      </p:grpSpPr>
      <p:sp>
        <p:nvSpPr>
          <p:cNvPr id="245" name="Google Shape;245;gb6d4e53306_0_297"/>
          <p:cNvSpPr txBox="1">
            <a:spLocks noGrp="1"/>
          </p:cNvSpPr>
          <p:nvPr>
            <p:ph type="body" idx="1"/>
          </p:nvPr>
        </p:nvSpPr>
        <p:spPr>
          <a:xfrm>
            <a:off x="6715627" y="3946525"/>
            <a:ext cx="4673700" cy="1458900"/>
          </a:xfrm>
          <a:prstGeom prst="rect">
            <a:avLst/>
          </a:prstGeom>
          <a:noFill/>
          <a:ln>
            <a:noFill/>
          </a:ln>
        </p:spPr>
        <p:txBody>
          <a:bodyPr spcFirstLastPara="1" wrap="square" lIns="0" tIns="45700" rIns="0"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228600" algn="l" rtl="0">
              <a:lnSpc>
                <a:spcPct val="90000"/>
              </a:lnSpc>
              <a:spcBef>
                <a:spcPts val="500"/>
              </a:spcBef>
              <a:spcAft>
                <a:spcPts val="0"/>
              </a:spcAft>
              <a:buClr>
                <a:schemeClr val="lt1"/>
              </a:buClr>
              <a:buSzPts val="2000"/>
              <a:buNone/>
              <a:defRPr>
                <a:solidFill>
                  <a:schemeClr val="lt1"/>
                </a:solidFill>
              </a:defRPr>
            </a:lvl3pPr>
            <a:lvl4pPr marL="1828800" lvl="3" indent="-228600" algn="l" rtl="0">
              <a:lnSpc>
                <a:spcPct val="90000"/>
              </a:lnSpc>
              <a:spcBef>
                <a:spcPts val="500"/>
              </a:spcBef>
              <a:spcAft>
                <a:spcPts val="0"/>
              </a:spcAft>
              <a:buClr>
                <a:schemeClr val="lt1"/>
              </a:buClr>
              <a:buSzPts val="1800"/>
              <a:buNone/>
              <a:defRPr>
                <a:solidFill>
                  <a:schemeClr val="lt1"/>
                </a:solidFill>
              </a:defRPr>
            </a:lvl4pPr>
            <a:lvl5pPr marL="2286000" lvl="4" indent="-228600" algn="l" rtl="0">
              <a:lnSpc>
                <a:spcPct val="90000"/>
              </a:lnSpc>
              <a:spcBef>
                <a:spcPts val="500"/>
              </a:spcBef>
              <a:spcAft>
                <a:spcPts val="0"/>
              </a:spcAft>
              <a:buClr>
                <a:schemeClr val="lt1"/>
              </a:buClr>
              <a:buSzPts val="1800"/>
              <a:buNone/>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46" name="Google Shape;246;gb6d4e53306_0_297"/>
          <p:cNvCxnSpPr/>
          <p:nvPr/>
        </p:nvCxnSpPr>
        <p:spPr>
          <a:xfrm>
            <a:off x="6820018" y="3721769"/>
            <a:ext cx="4650000" cy="0"/>
          </a:xfrm>
          <a:prstGeom prst="straightConnector1">
            <a:avLst/>
          </a:prstGeom>
          <a:noFill/>
          <a:ln w="28575" cap="flat" cmpd="sng">
            <a:solidFill>
              <a:schemeClr val="lt1"/>
            </a:solidFill>
            <a:prstDash val="solid"/>
            <a:miter lim="800000"/>
            <a:headEnd type="none" w="sm" len="sm"/>
            <a:tailEnd type="none" w="sm" len="sm"/>
          </a:ln>
        </p:spPr>
      </p:cxnSp>
      <p:sp>
        <p:nvSpPr>
          <p:cNvPr id="247" name="Google Shape;247;gb6d4e53306_0_297"/>
          <p:cNvSpPr txBox="1">
            <a:spLocks noGrp="1"/>
          </p:cNvSpPr>
          <p:nvPr>
            <p:ph type="body" idx="2"/>
          </p:nvPr>
        </p:nvSpPr>
        <p:spPr>
          <a:xfrm>
            <a:off x="6820018" y="2643312"/>
            <a:ext cx="4650000" cy="785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8" name="Google Shape;248;gb6d4e53306_0_297"/>
          <p:cNvSpPr>
            <a:spLocks noGrp="1"/>
          </p:cNvSpPr>
          <p:nvPr>
            <p:ph type="pic" idx="3"/>
          </p:nvPr>
        </p:nvSpPr>
        <p:spPr>
          <a:xfrm>
            <a:off x="595681" y="673100"/>
            <a:ext cx="55353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02268801"/>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act">
  <p:cSld name="1_Contact">
    <p:bg>
      <p:bgPr>
        <a:solidFill>
          <a:srgbClr val="EFF8FA"/>
        </a:solidFill>
        <a:effectLst/>
      </p:bgPr>
    </p:bg>
    <p:spTree>
      <p:nvGrpSpPr>
        <p:cNvPr id="1" name="Shape 249"/>
        <p:cNvGrpSpPr/>
        <p:nvPr/>
      </p:nvGrpSpPr>
      <p:grpSpPr>
        <a:xfrm>
          <a:off x="0" y="0"/>
          <a:ext cx="0" cy="0"/>
          <a:chOff x="0" y="0"/>
          <a:chExt cx="0" cy="0"/>
        </a:xfrm>
      </p:grpSpPr>
      <p:sp>
        <p:nvSpPr>
          <p:cNvPr id="250" name="Google Shape;250;gb6d4e53306_0_302"/>
          <p:cNvSpPr txBox="1">
            <a:spLocks noGrp="1"/>
          </p:cNvSpPr>
          <p:nvPr>
            <p:ph type="title"/>
          </p:nvPr>
        </p:nvSpPr>
        <p:spPr>
          <a:xfrm>
            <a:off x="595681" y="654652"/>
            <a:ext cx="5500200" cy="1880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gb6d4e53306_0_302"/>
          <p:cNvSpPr txBox="1">
            <a:spLocks noGrp="1"/>
          </p:cNvSpPr>
          <p:nvPr>
            <p:ph type="body" idx="1"/>
          </p:nvPr>
        </p:nvSpPr>
        <p:spPr>
          <a:xfrm>
            <a:off x="6691681" y="694408"/>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2" name="Google Shape;252;gb6d4e53306_0_302"/>
          <p:cNvSpPr txBox="1">
            <a:spLocks noGrp="1"/>
          </p:cNvSpPr>
          <p:nvPr>
            <p:ph type="body" idx="2"/>
          </p:nvPr>
        </p:nvSpPr>
        <p:spPr>
          <a:xfrm>
            <a:off x="6691681" y="2074029"/>
            <a:ext cx="5131500" cy="1214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228600" algn="l" rtl="0">
              <a:lnSpc>
                <a:spcPct val="90000"/>
              </a:lnSpc>
              <a:spcBef>
                <a:spcPts val="500"/>
              </a:spcBef>
              <a:spcAft>
                <a:spcPts val="0"/>
              </a:spcAft>
              <a:buClr>
                <a:schemeClr val="dk1"/>
              </a:buClr>
              <a:buSzPts val="2400"/>
              <a:buFont typeface="Arial"/>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53" name="Google Shape;253;gb6d4e53306_0_302" descr="A screenshot of a computer&#10;&#10;Description automatically generated with medium confidence"/>
          <p:cNvPicPr preferRelativeResize="0"/>
          <p:nvPr/>
        </p:nvPicPr>
        <p:blipFill rotWithShape="1">
          <a:blip r:embed="rId2">
            <a:alphaModFix/>
          </a:blip>
          <a:srcRect/>
          <a:stretch/>
        </p:blipFill>
        <p:spPr>
          <a:xfrm>
            <a:off x="0" y="1003852"/>
            <a:ext cx="12192000" cy="5854148"/>
          </a:xfrm>
          <a:prstGeom prst="rect">
            <a:avLst/>
          </a:prstGeom>
          <a:noFill/>
          <a:ln>
            <a:noFill/>
          </a:ln>
        </p:spPr>
      </p:pic>
    </p:spTree>
    <p:extLst>
      <p:ext uri="{BB962C8B-B14F-4D97-AF65-F5344CB8AC3E}">
        <p14:creationId xmlns:p14="http://schemas.microsoft.com/office/powerpoint/2010/main" val="29491070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ulleted List">
  <p:cSld name="Title and Bulleted List">
    <p:spTree>
      <p:nvGrpSpPr>
        <p:cNvPr id="1" name="Shape 254"/>
        <p:cNvGrpSpPr/>
        <p:nvPr/>
      </p:nvGrpSpPr>
      <p:grpSpPr>
        <a:xfrm>
          <a:off x="0" y="0"/>
          <a:ext cx="0" cy="0"/>
          <a:chOff x="0" y="0"/>
          <a:chExt cx="0" cy="0"/>
        </a:xfrm>
      </p:grpSpPr>
      <p:sp>
        <p:nvSpPr>
          <p:cNvPr id="255" name="Google Shape;255;gb6d4e53306_0_307"/>
          <p:cNvSpPr txBox="1">
            <a:spLocks noGrp="1"/>
          </p:cNvSpPr>
          <p:nvPr>
            <p:ph type="body" idx="1"/>
          </p:nvPr>
        </p:nvSpPr>
        <p:spPr>
          <a:xfrm>
            <a:off x="567270" y="1554944"/>
            <a:ext cx="11154900" cy="1757400"/>
          </a:xfrm>
          <a:prstGeom prst="rect">
            <a:avLst/>
          </a:prstGeom>
          <a:noFill/>
          <a:ln>
            <a:noFill/>
          </a:ln>
        </p:spPr>
        <p:txBody>
          <a:bodyPr spcFirstLastPara="1" wrap="square" lIns="91425" tIns="91425" rIns="91425" bIns="91425" anchor="t" anchorCtr="0">
            <a:normAutofit/>
          </a:bodyPr>
          <a:lstStyle>
            <a:lvl1pPr marL="457200" marR="0" lvl="0" indent="-406400" algn="l" rtl="0">
              <a:lnSpc>
                <a:spcPct val="90000"/>
              </a:lnSpc>
              <a:spcBef>
                <a:spcPts val="1000"/>
              </a:spcBef>
              <a:spcAft>
                <a:spcPts val="0"/>
              </a:spcAft>
              <a:buClr>
                <a:srgbClr val="30A2B6"/>
              </a:buClr>
              <a:buSzPts val="2800"/>
              <a:buFont typeface="Arial"/>
              <a:buChar char="•"/>
              <a:defRPr sz="2531"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lt2"/>
              </a:buClr>
              <a:buSzPts val="1800"/>
              <a:buFont typeface="Arial"/>
              <a:buNone/>
              <a:defRPr sz="1801"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256" name="Google Shape;256;gb6d4e53306_0_307"/>
          <p:cNvSpPr txBox="1">
            <a:spLocks noGrp="1"/>
          </p:cNvSpPr>
          <p:nvPr>
            <p:ph type="title"/>
          </p:nvPr>
        </p:nvSpPr>
        <p:spPr>
          <a:xfrm>
            <a:off x="566605" y="756694"/>
            <a:ext cx="11154900" cy="14115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sz="1801"/>
            </a:lvl2pPr>
            <a:lvl3pPr lvl="2" algn="l" rtl="0">
              <a:lnSpc>
                <a:spcPct val="100000"/>
              </a:lnSpc>
              <a:spcBef>
                <a:spcPts val="0"/>
              </a:spcBef>
              <a:spcAft>
                <a:spcPts val="0"/>
              </a:spcAft>
              <a:buSzPts val="1400"/>
              <a:buNone/>
              <a:defRPr sz="1801"/>
            </a:lvl3pPr>
            <a:lvl4pPr lvl="3" algn="l" rtl="0">
              <a:lnSpc>
                <a:spcPct val="100000"/>
              </a:lnSpc>
              <a:spcBef>
                <a:spcPts val="0"/>
              </a:spcBef>
              <a:spcAft>
                <a:spcPts val="0"/>
              </a:spcAft>
              <a:buSzPts val="1400"/>
              <a:buNone/>
              <a:defRPr sz="1801"/>
            </a:lvl4pPr>
            <a:lvl5pPr lvl="4" algn="l" rtl="0">
              <a:lnSpc>
                <a:spcPct val="100000"/>
              </a:lnSpc>
              <a:spcBef>
                <a:spcPts val="0"/>
              </a:spcBef>
              <a:spcAft>
                <a:spcPts val="0"/>
              </a:spcAft>
              <a:buSzPts val="1400"/>
              <a:buNone/>
              <a:defRPr sz="1801"/>
            </a:lvl5pPr>
            <a:lvl6pPr lvl="5" algn="l" rtl="0">
              <a:lnSpc>
                <a:spcPct val="100000"/>
              </a:lnSpc>
              <a:spcBef>
                <a:spcPts val="0"/>
              </a:spcBef>
              <a:spcAft>
                <a:spcPts val="0"/>
              </a:spcAft>
              <a:buSzPts val="1400"/>
              <a:buNone/>
              <a:defRPr sz="1801"/>
            </a:lvl6pPr>
            <a:lvl7pPr lvl="6" algn="l" rtl="0">
              <a:lnSpc>
                <a:spcPct val="100000"/>
              </a:lnSpc>
              <a:spcBef>
                <a:spcPts val="0"/>
              </a:spcBef>
              <a:spcAft>
                <a:spcPts val="0"/>
              </a:spcAft>
              <a:buSzPts val="1400"/>
              <a:buNone/>
              <a:defRPr sz="1801"/>
            </a:lvl7pPr>
            <a:lvl8pPr lvl="7" algn="l" rtl="0">
              <a:lnSpc>
                <a:spcPct val="100000"/>
              </a:lnSpc>
              <a:spcBef>
                <a:spcPts val="0"/>
              </a:spcBef>
              <a:spcAft>
                <a:spcPts val="0"/>
              </a:spcAft>
              <a:buSzPts val="1400"/>
              <a:buNone/>
              <a:defRPr sz="1801"/>
            </a:lvl8pPr>
            <a:lvl9pPr lvl="8" algn="l" rtl="0">
              <a:lnSpc>
                <a:spcPct val="100000"/>
              </a:lnSpc>
              <a:spcBef>
                <a:spcPts val="0"/>
              </a:spcBef>
              <a:spcAft>
                <a:spcPts val="0"/>
              </a:spcAft>
              <a:buSzPts val="1400"/>
              <a:buNone/>
              <a:defRPr sz="1801"/>
            </a:lvl9pPr>
          </a:lstStyle>
          <a:p>
            <a:endParaRPr/>
          </a:p>
        </p:txBody>
      </p:sp>
      <p:sp>
        <p:nvSpPr>
          <p:cNvPr id="257" name="Google Shape;257;gb6d4e53306_0_307"/>
          <p:cNvSpPr txBox="1">
            <a:spLocks noGrp="1"/>
          </p:cNvSpPr>
          <p:nvPr>
            <p:ph type="body" idx="2"/>
          </p:nvPr>
        </p:nvSpPr>
        <p:spPr>
          <a:xfrm>
            <a:off x="566605" y="6418478"/>
            <a:ext cx="11154900" cy="3648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90000"/>
              </a:lnSpc>
              <a:spcBef>
                <a:spcPts val="1000"/>
              </a:spcBef>
              <a:spcAft>
                <a:spcPts val="0"/>
              </a:spcAft>
              <a:buClr>
                <a:srgbClr val="30A2B6"/>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endParaRPr/>
          </a:p>
        </p:txBody>
      </p:sp>
      <p:pic>
        <p:nvPicPr>
          <p:cNvPr id="258" name="Google Shape;258;gb6d4e53306_0_307"/>
          <p:cNvPicPr preferRelativeResize="0"/>
          <p:nvPr/>
        </p:nvPicPr>
        <p:blipFill rotWithShape="1">
          <a:blip r:embed="rId2">
            <a:alphaModFix/>
          </a:blip>
          <a:srcRect/>
          <a:stretch/>
        </p:blipFill>
        <p:spPr>
          <a:xfrm>
            <a:off x="611719" y="189906"/>
            <a:ext cx="1021997" cy="362789"/>
          </a:xfrm>
          <a:prstGeom prst="rect">
            <a:avLst/>
          </a:prstGeom>
          <a:noFill/>
          <a:ln>
            <a:noFill/>
          </a:ln>
        </p:spPr>
      </p:pic>
      <p:cxnSp>
        <p:nvCxnSpPr>
          <p:cNvPr id="259" name="Google Shape;259;gb6d4e53306_0_307"/>
          <p:cNvCxnSpPr/>
          <p:nvPr/>
        </p:nvCxnSpPr>
        <p:spPr>
          <a:xfrm>
            <a:off x="1734861" y="377826"/>
            <a:ext cx="10457100" cy="0"/>
          </a:xfrm>
          <a:prstGeom prst="straightConnector1">
            <a:avLst/>
          </a:prstGeom>
          <a:noFill/>
          <a:ln w="47625" cap="flat" cmpd="sng">
            <a:solidFill>
              <a:srgbClr val="0065A4"/>
            </a:solidFill>
            <a:prstDash val="solid"/>
            <a:miter lim="800000"/>
            <a:headEnd type="none" w="sm" len="sm"/>
            <a:tailEnd type="none" w="sm" len="sm"/>
          </a:ln>
        </p:spPr>
      </p:cxnSp>
      <p:cxnSp>
        <p:nvCxnSpPr>
          <p:cNvPr id="260" name="Google Shape;260;gb6d4e53306_0_307"/>
          <p:cNvCxnSpPr/>
          <p:nvPr/>
        </p:nvCxnSpPr>
        <p:spPr>
          <a:xfrm>
            <a:off x="0" y="377826"/>
            <a:ext cx="495600" cy="0"/>
          </a:xfrm>
          <a:prstGeom prst="straightConnector1">
            <a:avLst/>
          </a:prstGeom>
          <a:noFill/>
          <a:ln w="47625" cap="flat" cmpd="sng">
            <a:solidFill>
              <a:srgbClr val="0065A4"/>
            </a:solidFill>
            <a:prstDash val="solid"/>
            <a:miter lim="800000"/>
            <a:headEnd type="none" w="sm" len="sm"/>
            <a:tailEnd type="none" w="sm" len="sm"/>
          </a:ln>
        </p:spPr>
      </p:cxnSp>
    </p:spTree>
    <p:extLst>
      <p:ext uri="{BB962C8B-B14F-4D97-AF65-F5344CB8AC3E}">
        <p14:creationId xmlns:p14="http://schemas.microsoft.com/office/powerpoint/2010/main" val="23043182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rgbClr val="196872"/>
        </a:solidFill>
        <a:effectLst/>
      </p:bgPr>
    </p:bg>
    <p:spTree>
      <p:nvGrpSpPr>
        <p:cNvPr id="1" name="Shape 261"/>
        <p:cNvGrpSpPr/>
        <p:nvPr/>
      </p:nvGrpSpPr>
      <p:grpSpPr>
        <a:xfrm>
          <a:off x="0" y="0"/>
          <a:ext cx="0" cy="0"/>
          <a:chOff x="0" y="0"/>
          <a:chExt cx="0" cy="0"/>
        </a:xfrm>
      </p:grpSpPr>
      <p:sp>
        <p:nvSpPr>
          <p:cNvPr id="262" name="Google Shape;262;gb6d4e53306_0_385"/>
          <p:cNvSpPr txBox="1">
            <a:spLocks noGrp="1"/>
          </p:cNvSpPr>
          <p:nvPr>
            <p:ph type="body" idx="1"/>
          </p:nvPr>
        </p:nvSpPr>
        <p:spPr>
          <a:xfrm>
            <a:off x="491290" y="3946525"/>
            <a:ext cx="4673700" cy="1458900"/>
          </a:xfrm>
          <a:prstGeom prst="rect">
            <a:avLst/>
          </a:prstGeom>
          <a:noFill/>
          <a:ln>
            <a:noFill/>
          </a:ln>
        </p:spPr>
        <p:txBody>
          <a:bodyPr spcFirstLastPara="1" wrap="square" lIns="0" tIns="45700" rIns="0"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228600" algn="l" rtl="0">
              <a:lnSpc>
                <a:spcPct val="90000"/>
              </a:lnSpc>
              <a:spcBef>
                <a:spcPts val="500"/>
              </a:spcBef>
              <a:spcAft>
                <a:spcPts val="0"/>
              </a:spcAft>
              <a:buClr>
                <a:schemeClr val="lt1"/>
              </a:buClr>
              <a:buSzPts val="2000"/>
              <a:buNone/>
              <a:defRPr>
                <a:solidFill>
                  <a:schemeClr val="lt1"/>
                </a:solidFill>
              </a:defRPr>
            </a:lvl3pPr>
            <a:lvl4pPr marL="1828800" lvl="3" indent="-228600" algn="l" rtl="0">
              <a:lnSpc>
                <a:spcPct val="90000"/>
              </a:lnSpc>
              <a:spcBef>
                <a:spcPts val="500"/>
              </a:spcBef>
              <a:spcAft>
                <a:spcPts val="0"/>
              </a:spcAft>
              <a:buClr>
                <a:schemeClr val="lt1"/>
              </a:buClr>
              <a:buSzPts val="1800"/>
              <a:buNone/>
              <a:defRPr>
                <a:solidFill>
                  <a:schemeClr val="lt1"/>
                </a:solidFill>
              </a:defRPr>
            </a:lvl4pPr>
            <a:lvl5pPr marL="2286000" lvl="4" indent="-228600" algn="l" rtl="0">
              <a:lnSpc>
                <a:spcPct val="90000"/>
              </a:lnSpc>
              <a:spcBef>
                <a:spcPts val="500"/>
              </a:spcBef>
              <a:spcAft>
                <a:spcPts val="0"/>
              </a:spcAft>
              <a:buClr>
                <a:schemeClr val="lt1"/>
              </a:buClr>
              <a:buSzPts val="1800"/>
              <a:buNone/>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63" name="Google Shape;263;gb6d4e53306_0_385"/>
          <p:cNvCxnSpPr/>
          <p:nvPr/>
        </p:nvCxnSpPr>
        <p:spPr>
          <a:xfrm>
            <a:off x="595681" y="3721769"/>
            <a:ext cx="4650000" cy="0"/>
          </a:xfrm>
          <a:prstGeom prst="straightConnector1">
            <a:avLst/>
          </a:prstGeom>
          <a:noFill/>
          <a:ln w="28575" cap="flat" cmpd="sng">
            <a:solidFill>
              <a:schemeClr val="lt1"/>
            </a:solidFill>
            <a:prstDash val="solid"/>
            <a:miter lim="800000"/>
            <a:headEnd type="none" w="sm" len="sm"/>
            <a:tailEnd type="none" w="sm" len="sm"/>
          </a:ln>
        </p:spPr>
      </p:cxnSp>
      <p:sp>
        <p:nvSpPr>
          <p:cNvPr id="264" name="Google Shape;264;gb6d4e53306_0_385"/>
          <p:cNvSpPr txBox="1">
            <a:spLocks noGrp="1"/>
          </p:cNvSpPr>
          <p:nvPr>
            <p:ph type="body" idx="2"/>
          </p:nvPr>
        </p:nvSpPr>
        <p:spPr>
          <a:xfrm>
            <a:off x="595681" y="2643312"/>
            <a:ext cx="4650000" cy="785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5" name="Google Shape;265;gb6d4e53306_0_385"/>
          <p:cNvSpPr>
            <a:spLocks noGrp="1"/>
          </p:cNvSpPr>
          <p:nvPr>
            <p:ph type="pic" idx="3"/>
          </p:nvPr>
        </p:nvSpPr>
        <p:spPr>
          <a:xfrm>
            <a:off x="5983705" y="673100"/>
            <a:ext cx="5535300" cy="5486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44059483"/>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FF8FA"/>
        </a:solidFill>
        <a:effectLst/>
      </p:bgPr>
    </p:bg>
    <p:spTree>
      <p:nvGrpSpPr>
        <p:cNvPr id="1" name="Shape 266"/>
        <p:cNvGrpSpPr/>
        <p:nvPr/>
      </p:nvGrpSpPr>
      <p:grpSpPr>
        <a:xfrm>
          <a:off x="0" y="0"/>
          <a:ext cx="0" cy="0"/>
          <a:chOff x="0" y="0"/>
          <a:chExt cx="0" cy="0"/>
        </a:xfrm>
      </p:grpSpPr>
      <p:sp>
        <p:nvSpPr>
          <p:cNvPr id="267" name="Google Shape;267;gb6d4e53306_0_390"/>
          <p:cNvSpPr txBox="1">
            <a:spLocks noGrp="1"/>
          </p:cNvSpPr>
          <p:nvPr>
            <p:ph type="title"/>
          </p:nvPr>
        </p:nvSpPr>
        <p:spPr>
          <a:xfrm>
            <a:off x="595681" y="659462"/>
            <a:ext cx="10970700" cy="629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68" name="Google Shape;268;gb6d4e53306_0_390"/>
          <p:cNvCxnSpPr/>
          <p:nvPr/>
        </p:nvCxnSpPr>
        <p:spPr>
          <a:xfrm>
            <a:off x="12192000" y="1732547"/>
            <a:ext cx="352800" cy="0"/>
          </a:xfrm>
          <a:prstGeom prst="straightConnector1">
            <a:avLst/>
          </a:prstGeom>
          <a:noFill/>
          <a:ln w="9525" cap="flat" cmpd="sng">
            <a:solidFill>
              <a:schemeClr val="accent1"/>
            </a:solidFill>
            <a:prstDash val="solid"/>
            <a:miter lim="800000"/>
            <a:headEnd type="none" w="sm" len="sm"/>
            <a:tailEnd type="none" w="sm" len="sm"/>
          </a:ln>
        </p:spPr>
      </p:cxnSp>
      <p:sp>
        <p:nvSpPr>
          <p:cNvPr id="269" name="Google Shape;269;gb6d4e53306_0_390"/>
          <p:cNvSpPr txBox="1">
            <a:spLocks noGrp="1"/>
          </p:cNvSpPr>
          <p:nvPr>
            <p:ph type="body" idx="1"/>
          </p:nvPr>
        </p:nvSpPr>
        <p:spPr>
          <a:xfrm>
            <a:off x="595313" y="1731962"/>
            <a:ext cx="10971300" cy="3273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96872"/>
              </a:buClr>
              <a:buSzPts val="2800"/>
              <a:buNone/>
              <a:defRPr>
                <a:solidFill>
                  <a:srgbClr val="196872"/>
                </a:solidFill>
              </a:defRPr>
            </a:lvl1pPr>
            <a:lvl2pPr marL="914400" lvl="1" indent="-381000" algn="l" rtl="0">
              <a:lnSpc>
                <a:spcPct val="90000"/>
              </a:lnSpc>
              <a:spcBef>
                <a:spcPts val="1200"/>
              </a:spcBef>
              <a:spcAft>
                <a:spcPts val="0"/>
              </a:spcAft>
              <a:buClr>
                <a:schemeClr val="dk1"/>
              </a:buClr>
              <a:buSzPts val="2400"/>
              <a:buChar char="•"/>
              <a:defRPr/>
            </a:lvl2pPr>
            <a:lvl3pPr marL="1371600" lvl="2" indent="-355600" algn="l" rtl="0">
              <a:lnSpc>
                <a:spcPct val="90000"/>
              </a:lnSpc>
              <a:spcBef>
                <a:spcPts val="1200"/>
              </a:spcBef>
              <a:spcAft>
                <a:spcPts val="0"/>
              </a:spcAft>
              <a:buClr>
                <a:schemeClr val="dk1"/>
              </a:buClr>
              <a:buSzPts val="20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70" name="Google Shape;270;gb6d4e53306_0_390"/>
          <p:cNvPicPr preferRelativeResize="0"/>
          <p:nvPr/>
        </p:nvPicPr>
        <p:blipFill rotWithShape="1">
          <a:blip r:embed="rId2">
            <a:alphaModFix/>
          </a:blip>
          <a:srcRect/>
          <a:stretch/>
        </p:blipFill>
        <p:spPr>
          <a:xfrm>
            <a:off x="0" y="4323813"/>
            <a:ext cx="12192000" cy="2534187"/>
          </a:xfrm>
          <a:prstGeom prst="rect">
            <a:avLst/>
          </a:prstGeom>
          <a:noFill/>
          <a:ln>
            <a:noFill/>
          </a:ln>
        </p:spPr>
      </p:pic>
    </p:spTree>
    <p:extLst>
      <p:ext uri="{BB962C8B-B14F-4D97-AF65-F5344CB8AC3E}">
        <p14:creationId xmlns:p14="http://schemas.microsoft.com/office/powerpoint/2010/main" val="34585616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Slide 1">
  <p:cSld name="Divider Slide 1">
    <p:bg>
      <p:bgPr>
        <a:solidFill>
          <a:srgbClr val="196872"/>
        </a:solidFill>
        <a:effectLst/>
      </p:bgPr>
    </p:bg>
    <p:spTree>
      <p:nvGrpSpPr>
        <p:cNvPr id="1" name="Shape 276"/>
        <p:cNvGrpSpPr/>
        <p:nvPr/>
      </p:nvGrpSpPr>
      <p:grpSpPr>
        <a:xfrm>
          <a:off x="0" y="0"/>
          <a:ext cx="0" cy="0"/>
          <a:chOff x="0" y="0"/>
          <a:chExt cx="0" cy="0"/>
        </a:xfrm>
      </p:grpSpPr>
      <p:pic>
        <p:nvPicPr>
          <p:cNvPr id="277" name="Google Shape;277;gb6d4e53306_0_400"/>
          <p:cNvPicPr preferRelativeResize="0"/>
          <p:nvPr/>
        </p:nvPicPr>
        <p:blipFill rotWithShape="1">
          <a:blip r:embed="rId2">
            <a:alphaModFix/>
          </a:blip>
          <a:srcRect/>
          <a:stretch/>
        </p:blipFill>
        <p:spPr>
          <a:xfrm>
            <a:off x="0" y="0"/>
            <a:ext cx="12192000" cy="3874530"/>
          </a:xfrm>
          <a:prstGeom prst="rect">
            <a:avLst/>
          </a:prstGeom>
          <a:noFill/>
          <a:ln>
            <a:noFill/>
          </a:ln>
        </p:spPr>
      </p:pic>
      <p:sp>
        <p:nvSpPr>
          <p:cNvPr id="278" name="Google Shape;278;gb6d4e53306_0_400"/>
          <p:cNvSpPr txBox="1">
            <a:spLocks noGrp="1"/>
          </p:cNvSpPr>
          <p:nvPr>
            <p:ph type="title"/>
          </p:nvPr>
        </p:nvSpPr>
        <p:spPr>
          <a:xfrm>
            <a:off x="595681" y="3116344"/>
            <a:ext cx="10794300" cy="1880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Arial"/>
              <a:buNone/>
              <a:defRPr sz="4000"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279" name="Google Shape;279;gb6d4e53306_0_400"/>
          <p:cNvCxnSpPr/>
          <p:nvPr/>
        </p:nvCxnSpPr>
        <p:spPr>
          <a:xfrm>
            <a:off x="595681" y="5229726"/>
            <a:ext cx="5500200" cy="0"/>
          </a:xfrm>
          <a:prstGeom prst="straightConnector1">
            <a:avLst/>
          </a:prstGeom>
          <a:noFill/>
          <a:ln w="28575" cap="flat" cmpd="sng">
            <a:solidFill>
              <a:schemeClr val="lt1"/>
            </a:solidFill>
            <a:prstDash val="solid"/>
            <a:miter lim="800000"/>
            <a:headEnd type="none" w="sm" len="sm"/>
            <a:tailEnd type="none" w="sm" len="sm"/>
          </a:ln>
        </p:spPr>
      </p:cxnSp>
      <p:sp>
        <p:nvSpPr>
          <p:cNvPr id="280" name="Google Shape;280;gb6d4e53306_0_400"/>
          <p:cNvSpPr txBox="1">
            <a:spLocks noGrp="1"/>
          </p:cNvSpPr>
          <p:nvPr>
            <p:ph type="body" idx="1"/>
          </p:nvPr>
        </p:nvSpPr>
        <p:spPr>
          <a:xfrm>
            <a:off x="595680" y="5562975"/>
            <a:ext cx="10794300" cy="785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dk1"/>
              </a:buClr>
              <a:buSzPts val="2400"/>
              <a:buNone/>
              <a:defRPr>
                <a:solidFill>
                  <a:schemeClr val="dk1"/>
                </a:solidFill>
              </a:defRPr>
            </a:lvl2pPr>
            <a:lvl3pPr marL="1371600" lvl="2" indent="-228600" algn="l" rtl="0">
              <a:lnSpc>
                <a:spcPct val="90000"/>
              </a:lnSpc>
              <a:spcBef>
                <a:spcPts val="500"/>
              </a:spcBef>
              <a:spcAft>
                <a:spcPts val="0"/>
              </a:spcAft>
              <a:buClr>
                <a:schemeClr val="dk1"/>
              </a:buClr>
              <a:buSzPts val="2000"/>
              <a:buNone/>
              <a:defRPr>
                <a:solidFill>
                  <a:schemeClr val="dk1"/>
                </a:solidFill>
              </a:defRPr>
            </a:lvl3pPr>
            <a:lvl4pPr marL="1828800" lvl="3" indent="-228600" algn="l" rtl="0">
              <a:lnSpc>
                <a:spcPct val="90000"/>
              </a:lnSpc>
              <a:spcBef>
                <a:spcPts val="500"/>
              </a:spcBef>
              <a:spcAft>
                <a:spcPts val="0"/>
              </a:spcAft>
              <a:buClr>
                <a:schemeClr val="dk1"/>
              </a:buClr>
              <a:buSzPts val="1800"/>
              <a:buNone/>
              <a:defRPr>
                <a:solidFill>
                  <a:schemeClr val="dk1"/>
                </a:solidFill>
              </a:defRPr>
            </a:lvl4pPr>
            <a:lvl5pPr marL="2286000" lvl="4" indent="-228600" algn="l" rtl="0">
              <a:lnSpc>
                <a:spcPct val="90000"/>
              </a:lnSpc>
              <a:spcBef>
                <a:spcPts val="500"/>
              </a:spcBef>
              <a:spcAft>
                <a:spcPts val="0"/>
              </a:spcAft>
              <a:buClr>
                <a:schemeClr val="dk1"/>
              </a:buClr>
              <a:buSzPts val="1800"/>
              <a:buNone/>
              <a:defRPr>
                <a:solidFill>
                  <a:schemeClr val="dk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44744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Graph 1">
  <p:cSld name="Graph 1">
    <p:bg>
      <p:bgPr>
        <a:solidFill>
          <a:srgbClr val="EFF8FA"/>
        </a:solidFill>
        <a:effectLst/>
      </p:bgPr>
    </p:bg>
    <p:spTree>
      <p:nvGrpSpPr>
        <p:cNvPr id="1" name="Shape 281"/>
        <p:cNvGrpSpPr/>
        <p:nvPr/>
      </p:nvGrpSpPr>
      <p:grpSpPr>
        <a:xfrm>
          <a:off x="0" y="0"/>
          <a:ext cx="0" cy="0"/>
          <a:chOff x="0" y="0"/>
          <a:chExt cx="0" cy="0"/>
        </a:xfrm>
      </p:grpSpPr>
      <p:sp>
        <p:nvSpPr>
          <p:cNvPr id="282" name="Google Shape;282;gb6d4e53306_0_405"/>
          <p:cNvSpPr>
            <a:spLocks noGrp="1"/>
          </p:cNvSpPr>
          <p:nvPr>
            <p:ph type="chart" idx="2"/>
          </p:nvPr>
        </p:nvSpPr>
        <p:spPr>
          <a:xfrm>
            <a:off x="1844884" y="2175126"/>
            <a:ext cx="8502300" cy="3808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3" name="Google Shape;283;gb6d4e53306_0_405"/>
          <p:cNvSpPr txBox="1">
            <a:spLocks noGrp="1"/>
          </p:cNvSpPr>
          <p:nvPr>
            <p:ph type="title"/>
          </p:nvPr>
        </p:nvSpPr>
        <p:spPr>
          <a:xfrm>
            <a:off x="595680" y="659919"/>
            <a:ext cx="110028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rgbClr val="196872"/>
              </a:buClr>
              <a:buSzPts val="4000"/>
              <a:buFont typeface="Arial"/>
              <a:buNone/>
              <a:defRPr sz="4000" b="1">
                <a:solidFill>
                  <a:srgbClr val="19687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6610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10.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3.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4.xml"/><Relationship Id="rId7"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4"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0.xml"/><Relationship Id="rId7"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4"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theme" Target="../theme/theme16.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6" Type="http://schemas.openxmlformats.org/officeDocument/2006/relationships/theme" Target="../theme/theme1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theme" Target="../theme/theme19.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heme" Target="../theme/theme2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theme" Target="../theme/theme21.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7.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9.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6" r:id="rId5"/>
    <p:sldLayoutId id="2147483658"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03" name="Shape 603"/>
          <p:cNvSpPr txBox="1">
            <a:spLocks noGrp="1"/>
          </p:cNvSpPr>
          <p:nvPr>
            <p:ph type="body" idx="1"/>
          </p:nvPr>
        </p:nvSpPr>
        <p:spPr>
          <a:xfrm>
            <a:off x="838200" y="1825629"/>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926369496"/>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d7cb9e23e4_2_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d7cb9e23e4_2_8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d7cb9e23e4_2_8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d7cb9e23e4_2_8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gd7cb9e23e4_2_8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0529552"/>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3600"/>
              <a:buFont typeface="Roboto"/>
              <a:buNone/>
              <a:defRPr sz="3600" b="1">
                <a:latin typeface="Roboto"/>
                <a:ea typeface="Roboto"/>
                <a:cs typeface="Roboto"/>
                <a:sym typeface="Roboto"/>
              </a:defRPr>
            </a:lvl1pPr>
            <a:lvl2pPr lvl="1">
              <a:spcBef>
                <a:spcPts val="0"/>
              </a:spcBef>
              <a:spcAft>
                <a:spcPts val="0"/>
              </a:spcAft>
              <a:buSzPts val="3600"/>
              <a:buFont typeface="Roboto"/>
              <a:buNone/>
              <a:defRPr sz="3600" b="1">
                <a:latin typeface="Roboto"/>
                <a:ea typeface="Roboto"/>
                <a:cs typeface="Roboto"/>
                <a:sym typeface="Roboto"/>
              </a:defRPr>
            </a:lvl2pPr>
            <a:lvl3pPr lvl="2">
              <a:spcBef>
                <a:spcPts val="0"/>
              </a:spcBef>
              <a:spcAft>
                <a:spcPts val="0"/>
              </a:spcAft>
              <a:buSzPts val="3600"/>
              <a:buFont typeface="Roboto"/>
              <a:buNone/>
              <a:defRPr sz="3600" b="1">
                <a:latin typeface="Roboto"/>
                <a:ea typeface="Roboto"/>
                <a:cs typeface="Roboto"/>
                <a:sym typeface="Roboto"/>
              </a:defRPr>
            </a:lvl3pPr>
            <a:lvl4pPr lvl="3">
              <a:spcBef>
                <a:spcPts val="0"/>
              </a:spcBef>
              <a:spcAft>
                <a:spcPts val="0"/>
              </a:spcAft>
              <a:buSzPts val="3600"/>
              <a:buFont typeface="Roboto"/>
              <a:buNone/>
              <a:defRPr sz="3600" b="1">
                <a:latin typeface="Roboto"/>
                <a:ea typeface="Roboto"/>
                <a:cs typeface="Roboto"/>
                <a:sym typeface="Roboto"/>
              </a:defRPr>
            </a:lvl4pPr>
            <a:lvl5pPr lvl="4">
              <a:spcBef>
                <a:spcPts val="0"/>
              </a:spcBef>
              <a:spcAft>
                <a:spcPts val="0"/>
              </a:spcAft>
              <a:buSzPts val="3600"/>
              <a:buFont typeface="Roboto"/>
              <a:buNone/>
              <a:defRPr sz="3600" b="1">
                <a:latin typeface="Roboto"/>
                <a:ea typeface="Roboto"/>
                <a:cs typeface="Roboto"/>
                <a:sym typeface="Roboto"/>
              </a:defRPr>
            </a:lvl5pPr>
            <a:lvl6pPr lvl="5">
              <a:spcBef>
                <a:spcPts val="0"/>
              </a:spcBef>
              <a:spcAft>
                <a:spcPts val="0"/>
              </a:spcAft>
              <a:buSzPts val="3600"/>
              <a:buFont typeface="Roboto"/>
              <a:buNone/>
              <a:defRPr sz="3600" b="1">
                <a:latin typeface="Roboto"/>
                <a:ea typeface="Roboto"/>
                <a:cs typeface="Roboto"/>
                <a:sym typeface="Roboto"/>
              </a:defRPr>
            </a:lvl6pPr>
            <a:lvl7pPr lvl="6">
              <a:spcBef>
                <a:spcPts val="0"/>
              </a:spcBef>
              <a:spcAft>
                <a:spcPts val="0"/>
              </a:spcAft>
              <a:buSzPts val="3600"/>
              <a:buFont typeface="Roboto"/>
              <a:buNone/>
              <a:defRPr sz="3600" b="1">
                <a:latin typeface="Roboto"/>
                <a:ea typeface="Roboto"/>
                <a:cs typeface="Roboto"/>
                <a:sym typeface="Roboto"/>
              </a:defRPr>
            </a:lvl7pPr>
            <a:lvl8pPr lvl="7">
              <a:spcBef>
                <a:spcPts val="0"/>
              </a:spcBef>
              <a:spcAft>
                <a:spcPts val="0"/>
              </a:spcAft>
              <a:buSzPts val="3600"/>
              <a:buFont typeface="Roboto"/>
              <a:buNone/>
              <a:defRPr sz="3600" b="1">
                <a:latin typeface="Roboto"/>
                <a:ea typeface="Roboto"/>
                <a:cs typeface="Roboto"/>
                <a:sym typeface="Roboto"/>
              </a:defRPr>
            </a:lvl8pPr>
            <a:lvl9pPr lvl="8">
              <a:spcBef>
                <a:spcPts val="0"/>
              </a:spcBef>
              <a:spcAft>
                <a:spcPts val="0"/>
              </a:spcAft>
              <a:buSzPts val="3600"/>
              <a:buFont typeface="Roboto"/>
              <a:buNone/>
              <a:defRPr sz="3600" b="1">
                <a:latin typeface="Roboto"/>
                <a:ea typeface="Roboto"/>
                <a:cs typeface="Roboto"/>
                <a:sym typeface="Roboto"/>
              </a:defRPr>
            </a:lvl9pPr>
          </a:lstStyle>
          <a:p>
            <a:endParaRPr dirty="0"/>
          </a:p>
        </p:txBody>
      </p:sp>
      <p:sp>
        <p:nvSpPr>
          <p:cNvPr id="7" name="Google Shape;7;p1"/>
          <p:cNvSpPr txBox="1">
            <a:spLocks noGrp="1"/>
          </p:cNvSpPr>
          <p:nvPr>
            <p:ph type="body" idx="1"/>
          </p:nvPr>
        </p:nvSpPr>
        <p:spPr>
          <a:xfrm>
            <a:off x="872900" y="2195733"/>
            <a:ext cx="10418800" cy="4238000"/>
          </a:xfrm>
          <a:prstGeom prst="rect">
            <a:avLst/>
          </a:prstGeom>
          <a:noFill/>
          <a:ln>
            <a:noFill/>
          </a:ln>
        </p:spPr>
        <p:txBody>
          <a:bodyPr spcFirstLastPara="1" wrap="square" lIns="0" tIns="91425" rIns="91425" bIns="91425" anchor="t" anchorCtr="0">
            <a:noAutofit/>
          </a:bodyPr>
          <a:lstStyle>
            <a:lvl1pPr marL="457200" lvl="0" indent="-342900">
              <a:spcBef>
                <a:spcPts val="600"/>
              </a:spcBef>
              <a:spcAft>
                <a:spcPts val="0"/>
              </a:spcAft>
              <a:buClr>
                <a:schemeClr val="accent1"/>
              </a:buClr>
              <a:buSzPts val="1800"/>
              <a:buFont typeface="Roboto"/>
              <a:buChar char="●"/>
              <a:defRPr sz="1800">
                <a:solidFill>
                  <a:schemeClr val="dk2"/>
                </a:solidFill>
                <a:latin typeface="Roboto"/>
                <a:ea typeface="Roboto"/>
                <a:cs typeface="Roboto"/>
                <a:sym typeface="Roboto"/>
              </a:defRPr>
            </a:lvl1pPr>
            <a:lvl2pPr marL="914400" lvl="1" indent="-342900">
              <a:spcBef>
                <a:spcPts val="0"/>
              </a:spcBef>
              <a:spcAft>
                <a:spcPts val="0"/>
              </a:spcAft>
              <a:buClr>
                <a:schemeClr val="accent1"/>
              </a:buClr>
              <a:buSzPts val="1800"/>
              <a:buFont typeface="Roboto"/>
              <a:buChar char="○"/>
              <a:defRPr sz="1800">
                <a:solidFill>
                  <a:schemeClr val="dk2"/>
                </a:solidFill>
                <a:latin typeface="Roboto"/>
                <a:ea typeface="Roboto"/>
                <a:cs typeface="Roboto"/>
                <a:sym typeface="Roboto"/>
              </a:defRPr>
            </a:lvl2pPr>
            <a:lvl3pPr marL="1371600" lvl="2" indent="-342900">
              <a:spcBef>
                <a:spcPts val="0"/>
              </a:spcBef>
              <a:spcAft>
                <a:spcPts val="0"/>
              </a:spcAft>
              <a:buClr>
                <a:schemeClr val="accent1"/>
              </a:buClr>
              <a:buSzPts val="1800"/>
              <a:buFont typeface="Roboto"/>
              <a:buChar char="■"/>
              <a:defRPr sz="1800">
                <a:solidFill>
                  <a:schemeClr val="dk2"/>
                </a:solidFill>
                <a:latin typeface="Roboto"/>
                <a:ea typeface="Roboto"/>
                <a:cs typeface="Roboto"/>
                <a:sym typeface="Roboto"/>
              </a:defRPr>
            </a:lvl3pPr>
            <a:lvl4pPr marL="1828800" lvl="3"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9pPr>
          </a:lstStyle>
          <a:p>
            <a:endParaRPr dirty="0"/>
          </a:p>
        </p:txBody>
      </p:sp>
    </p:spTree>
    <p:extLst>
      <p:ext uri="{BB962C8B-B14F-4D97-AF65-F5344CB8AC3E}">
        <p14:creationId xmlns:p14="http://schemas.microsoft.com/office/powerpoint/2010/main" val="3518295594"/>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938865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940" r:id="rId14"/>
  </p:sldLayoutIdLst>
  <p:hf hdr="0" ftr="0" dt="0"/>
  <p:txStyles>
    <p:titleStyle>
      <a:lvl1pPr algn="l" defTabSz="914353" rtl="0" eaLnBrk="1" latinLnBrk="0" hangingPunct="1">
        <a:lnSpc>
          <a:spcPct val="90000"/>
        </a:lnSpc>
        <a:spcBef>
          <a:spcPct val="0"/>
        </a:spcBef>
        <a:buNone/>
        <a:defRPr sz="4400" b="1" i="0" kern="1200">
          <a:solidFill>
            <a:schemeClr val="tx1"/>
          </a:solidFill>
          <a:latin typeface="Arial" charset="0"/>
          <a:ea typeface="+mj-ea"/>
          <a:cs typeface="+mj-cs"/>
        </a:defRPr>
      </a:lvl1pPr>
    </p:titleStyle>
    <p:bodyStyle>
      <a:lvl1pPr marL="228588" indent="-228588" algn="l" defTabSz="914353" rtl="0" eaLnBrk="1" latinLnBrk="0" hangingPunct="1">
        <a:lnSpc>
          <a:spcPct val="90000"/>
        </a:lnSpc>
        <a:spcBef>
          <a:spcPts val="1000"/>
        </a:spcBef>
        <a:buClr>
          <a:srgbClr val="30A2B6"/>
        </a:buClr>
        <a:buFont typeface="Arial" panose="020B0604020202020204" pitchFamily="34" charset="0"/>
        <a:buChar char="•"/>
        <a:defRPr sz="2800" b="0" i="0" kern="1200">
          <a:solidFill>
            <a:schemeClr val="tx1"/>
          </a:solidFill>
          <a:latin typeface="Arial" charset="0"/>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1pPr>
            <a:lvl2pPr marR="0" lvl="1"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2pPr>
            <a:lvl3pPr marR="0" lvl="2"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3pPr>
            <a:lvl4pPr marR="0" lvl="3"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4pPr>
            <a:lvl5pPr marR="0" lvl="4"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5pPr>
            <a:lvl6pPr marR="0" lvl="5"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6pPr>
            <a:lvl7pPr marR="0" lvl="6"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7pPr>
            <a:lvl8pPr marR="0" lvl="7"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8pPr>
            <a:lvl9pPr marR="0" lvl="8"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9pPr>
          </a:lstStyle>
          <a:p>
            <a:endParaRPr/>
          </a:p>
        </p:txBody>
      </p:sp>
      <p:sp>
        <p:nvSpPr>
          <p:cNvPr id="7" name="Google Shape;7;p16"/>
          <p:cNvSpPr txBox="1">
            <a:spLocks noGrp="1"/>
          </p:cNvSpPr>
          <p:nvPr>
            <p:ph type="body" idx="1"/>
          </p:nvPr>
        </p:nvSpPr>
        <p:spPr>
          <a:xfrm>
            <a:off x="872900" y="2195733"/>
            <a:ext cx="10418800" cy="4238000"/>
          </a:xfrm>
          <a:prstGeom prst="rect">
            <a:avLst/>
          </a:prstGeom>
          <a:noFill/>
          <a:ln>
            <a:noFill/>
          </a:ln>
        </p:spPr>
        <p:txBody>
          <a:bodyPr spcFirstLastPara="1" wrap="square" lIns="0" tIns="91425" rIns="91425" bIns="91425" anchor="t" anchorCtr="0">
            <a:noAutofit/>
          </a:bodyPr>
          <a:lstStyle>
            <a:lvl1pPr marL="457200" marR="0" lvl="0" indent="-342900" algn="l" rtl="0">
              <a:lnSpc>
                <a:spcPct val="100000"/>
              </a:lnSpc>
              <a:spcBef>
                <a:spcPts val="60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904022734"/>
      </p:ext>
    </p:extLst>
  </p:cSld>
  <p:clrMap bg1="lt1" tx1="dk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1pPr>
            <a:lvl2pPr marR="0" lvl="1"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2pPr>
            <a:lvl3pPr marR="0" lvl="2"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3pPr>
            <a:lvl4pPr marR="0" lvl="3"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4pPr>
            <a:lvl5pPr marR="0" lvl="4"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5pPr>
            <a:lvl6pPr marR="0" lvl="5"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6pPr>
            <a:lvl7pPr marR="0" lvl="6"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7pPr>
            <a:lvl8pPr marR="0" lvl="7"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8pPr>
            <a:lvl9pPr marR="0" lvl="8"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9pPr>
          </a:lstStyle>
          <a:p>
            <a:endParaRPr/>
          </a:p>
        </p:txBody>
      </p:sp>
      <p:sp>
        <p:nvSpPr>
          <p:cNvPr id="7" name="Google Shape;7;p15"/>
          <p:cNvSpPr txBox="1">
            <a:spLocks noGrp="1"/>
          </p:cNvSpPr>
          <p:nvPr>
            <p:ph type="body" idx="1"/>
          </p:nvPr>
        </p:nvSpPr>
        <p:spPr>
          <a:xfrm>
            <a:off x="872900" y="2195733"/>
            <a:ext cx="10418800" cy="4238000"/>
          </a:xfrm>
          <a:prstGeom prst="rect">
            <a:avLst/>
          </a:prstGeom>
          <a:noFill/>
          <a:ln>
            <a:noFill/>
          </a:ln>
        </p:spPr>
        <p:txBody>
          <a:bodyPr spcFirstLastPara="1" wrap="square" lIns="0" tIns="91425" rIns="91425" bIns="91425" anchor="t" anchorCtr="0">
            <a:noAutofit/>
          </a:bodyPr>
          <a:lstStyle>
            <a:lvl1pPr marL="457200" marR="0" lvl="0" indent="-342900" algn="l" rtl="0">
              <a:lnSpc>
                <a:spcPct val="100000"/>
              </a:lnSpc>
              <a:spcBef>
                <a:spcPts val="60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915102543"/>
      </p:ext>
    </p:extLst>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838203" y="365127"/>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03" name="Shape 603"/>
          <p:cNvSpPr txBox="1">
            <a:spLocks noGrp="1"/>
          </p:cNvSpPr>
          <p:nvPr>
            <p:ph type="body" idx="1"/>
          </p:nvPr>
        </p:nvSpPr>
        <p:spPr>
          <a:xfrm>
            <a:off x="838203" y="1825628"/>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72240168"/>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838203" y="365127"/>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03" name="Shape 603"/>
          <p:cNvSpPr txBox="1">
            <a:spLocks noGrp="1"/>
          </p:cNvSpPr>
          <p:nvPr>
            <p:ph type="body" idx="1"/>
          </p:nvPr>
        </p:nvSpPr>
        <p:spPr>
          <a:xfrm>
            <a:off x="838203" y="1825628"/>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52828846"/>
      </p:ext>
    </p:extLst>
  </p:cSld>
  <p:clrMap bg1="lt1" tx1="dk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03" name="Shape 603"/>
          <p:cNvSpPr txBox="1">
            <a:spLocks noGrp="1"/>
          </p:cNvSpPr>
          <p:nvPr>
            <p:ph type="body" idx="1"/>
          </p:nvPr>
        </p:nvSpPr>
        <p:spPr>
          <a:xfrm>
            <a:off x="838200" y="1825629"/>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46228468"/>
      </p:ext>
    </p:extLst>
  </p:cSld>
  <p:clrMap bg1="lt1" tx1="dk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03" name="Shape 603"/>
          <p:cNvSpPr txBox="1">
            <a:spLocks noGrp="1"/>
          </p:cNvSpPr>
          <p:nvPr>
            <p:ph type="body" idx="1"/>
          </p:nvPr>
        </p:nvSpPr>
        <p:spPr>
          <a:xfrm>
            <a:off x="838200" y="1825626"/>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518044384"/>
      </p:ext>
    </p:extLst>
  </p:cSld>
  <p:clrMap bg1="lt1" tx1="dk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gb6d4e53306_0_2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1" name="Google Shape;181;gb6d4e53306_0_2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gb6d4e53306_0_2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gb6d4e53306_0_2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gb6d4e53306_0_2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3"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5" r:id="rId13"/>
    <p:sldLayoutId id="2147483696" r:id="rId14"/>
    <p:sldLayoutId id="214748375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03" name="Shape 603"/>
          <p:cNvSpPr txBox="1">
            <a:spLocks noGrp="1"/>
          </p:cNvSpPr>
          <p:nvPr>
            <p:ph type="body" idx="1"/>
          </p:nvPr>
        </p:nvSpPr>
        <p:spPr>
          <a:xfrm>
            <a:off x="838200" y="1825629"/>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41832380"/>
      </p:ext>
    </p:extLst>
  </p:cSld>
  <p:clrMap bg1="lt1" tx1="dk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1pPr>
            <a:lvl2pPr marR="0" lvl="1"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2pPr>
            <a:lvl3pPr marR="0" lvl="2"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3pPr>
            <a:lvl4pPr marR="0" lvl="3"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4pPr>
            <a:lvl5pPr marR="0" lvl="4"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5pPr>
            <a:lvl6pPr marR="0" lvl="5"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6pPr>
            <a:lvl7pPr marR="0" lvl="6"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7pPr>
            <a:lvl8pPr marR="0" lvl="7"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8pPr>
            <a:lvl9pPr marR="0" lvl="8"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9pPr>
          </a:lstStyle>
          <a:p>
            <a:endParaRPr/>
          </a:p>
        </p:txBody>
      </p:sp>
      <p:sp>
        <p:nvSpPr>
          <p:cNvPr id="7" name="Google Shape;7;p17"/>
          <p:cNvSpPr txBox="1">
            <a:spLocks noGrp="1"/>
          </p:cNvSpPr>
          <p:nvPr>
            <p:ph type="body" idx="1"/>
          </p:nvPr>
        </p:nvSpPr>
        <p:spPr>
          <a:xfrm>
            <a:off x="872900" y="2195733"/>
            <a:ext cx="10418800" cy="4238000"/>
          </a:xfrm>
          <a:prstGeom prst="rect">
            <a:avLst/>
          </a:prstGeom>
          <a:noFill/>
          <a:ln>
            <a:noFill/>
          </a:ln>
        </p:spPr>
        <p:txBody>
          <a:bodyPr spcFirstLastPara="1" wrap="square" lIns="0" tIns="91425" rIns="91425" bIns="91425" anchor="t" anchorCtr="0">
            <a:noAutofit/>
          </a:bodyPr>
          <a:lstStyle>
            <a:lvl1pPr marL="457200" marR="0" lvl="0" indent="-342900" algn="l" rtl="0">
              <a:lnSpc>
                <a:spcPct val="100000"/>
              </a:lnSpc>
              <a:spcBef>
                <a:spcPts val="60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51429757"/>
      </p:ext>
    </p:extLst>
  </p:cSld>
  <p:clrMap bg1="lt1" tx1="dk1" bg2="dk2"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gb6d4e53306_0_2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1" name="Google Shape;181;gb6d4e53306_0_2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gb6d4e53306_0_2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gb6d4e53306_0_2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gb6d4e53306_0_2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186463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1"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Arial"/>
                <a:ea typeface="Arial"/>
                <a:cs typeface="Arial"/>
                <a:sym typeface="Arial"/>
              </a:defRPr>
            </a:lvl1pPr>
            <a:lvl2pPr marL="0" marR="0" lvl="1" indent="0" algn="r" rtl="0">
              <a:spcBef>
                <a:spcPts val="0"/>
              </a:spcBef>
              <a:buNone/>
              <a:defRPr sz="1200" b="1" i="0" u="none" strike="noStrike" cap="none">
                <a:solidFill>
                  <a:srgbClr val="888888"/>
                </a:solidFill>
                <a:latin typeface="Arial"/>
                <a:ea typeface="Arial"/>
                <a:cs typeface="Arial"/>
                <a:sym typeface="Arial"/>
              </a:defRPr>
            </a:lvl2pPr>
            <a:lvl3pPr marL="0" marR="0" lvl="2" indent="0" algn="r" rtl="0">
              <a:spcBef>
                <a:spcPts val="0"/>
              </a:spcBef>
              <a:buNone/>
              <a:defRPr sz="1200" b="1" i="0" u="none" strike="noStrike" cap="none">
                <a:solidFill>
                  <a:srgbClr val="888888"/>
                </a:solidFill>
                <a:latin typeface="Arial"/>
                <a:ea typeface="Arial"/>
                <a:cs typeface="Arial"/>
                <a:sym typeface="Arial"/>
              </a:defRPr>
            </a:lvl3pPr>
            <a:lvl4pPr marL="0" marR="0" lvl="3" indent="0" algn="r" rtl="0">
              <a:spcBef>
                <a:spcPts val="0"/>
              </a:spcBef>
              <a:buNone/>
              <a:defRPr sz="1200" b="1" i="0" u="none" strike="noStrike" cap="none">
                <a:solidFill>
                  <a:srgbClr val="888888"/>
                </a:solidFill>
                <a:latin typeface="Arial"/>
                <a:ea typeface="Arial"/>
                <a:cs typeface="Arial"/>
                <a:sym typeface="Arial"/>
              </a:defRPr>
            </a:lvl4pPr>
            <a:lvl5pPr marL="0" marR="0" lvl="4" indent="0" algn="r" rtl="0">
              <a:spcBef>
                <a:spcPts val="0"/>
              </a:spcBef>
              <a:buNone/>
              <a:defRPr sz="1200" b="1" i="0" u="none" strike="noStrike" cap="none">
                <a:solidFill>
                  <a:srgbClr val="888888"/>
                </a:solidFill>
                <a:latin typeface="Arial"/>
                <a:ea typeface="Arial"/>
                <a:cs typeface="Arial"/>
                <a:sym typeface="Arial"/>
              </a:defRPr>
            </a:lvl5pPr>
            <a:lvl6pPr marL="0" marR="0" lvl="5" indent="0" algn="r" rtl="0">
              <a:spcBef>
                <a:spcPts val="0"/>
              </a:spcBef>
              <a:buNone/>
              <a:defRPr sz="1200" b="1" i="0" u="none" strike="noStrike" cap="none">
                <a:solidFill>
                  <a:srgbClr val="888888"/>
                </a:solidFill>
                <a:latin typeface="Arial"/>
                <a:ea typeface="Arial"/>
                <a:cs typeface="Arial"/>
                <a:sym typeface="Arial"/>
              </a:defRPr>
            </a:lvl6pPr>
            <a:lvl7pPr marL="0" marR="0" lvl="6" indent="0" algn="r" rtl="0">
              <a:spcBef>
                <a:spcPts val="0"/>
              </a:spcBef>
              <a:buNone/>
              <a:defRPr sz="1200" b="1" i="0" u="none" strike="noStrike" cap="none">
                <a:solidFill>
                  <a:srgbClr val="888888"/>
                </a:solidFill>
                <a:latin typeface="Arial"/>
                <a:ea typeface="Arial"/>
                <a:cs typeface="Arial"/>
                <a:sym typeface="Arial"/>
              </a:defRPr>
            </a:lvl7pPr>
            <a:lvl8pPr marL="0" marR="0" lvl="7" indent="0" algn="r" rtl="0">
              <a:spcBef>
                <a:spcPts val="0"/>
              </a:spcBef>
              <a:buNone/>
              <a:defRPr sz="1200" b="1" i="0" u="none" strike="noStrike" cap="none">
                <a:solidFill>
                  <a:srgbClr val="888888"/>
                </a:solidFill>
                <a:latin typeface="Arial"/>
                <a:ea typeface="Arial"/>
                <a:cs typeface="Arial"/>
                <a:sym typeface="Arial"/>
              </a:defRPr>
            </a:lvl8pPr>
            <a:lvl9pPr marL="0" marR="0" lvl="8" indent="0" algn="r" rtl="0">
              <a:spcBef>
                <a:spcPts val="0"/>
              </a:spcBef>
              <a:buNone/>
              <a:defRPr sz="12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8507900"/>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8" r:id="rId4"/>
    <p:sldLayoutId id="2147483719" r:id="rId5"/>
    <p:sldLayoutId id="2147483720" r:id="rId6"/>
    <p:sldLayoutId id="214748372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3600"/>
              <a:buFont typeface="Roboto"/>
              <a:buNone/>
              <a:defRPr sz="3600" b="1">
                <a:latin typeface="Roboto"/>
                <a:ea typeface="Roboto"/>
                <a:cs typeface="Roboto"/>
                <a:sym typeface="Roboto"/>
              </a:defRPr>
            </a:lvl1pPr>
            <a:lvl2pPr lvl="1">
              <a:spcBef>
                <a:spcPts val="0"/>
              </a:spcBef>
              <a:spcAft>
                <a:spcPts val="0"/>
              </a:spcAft>
              <a:buSzPts val="3600"/>
              <a:buFont typeface="Roboto"/>
              <a:buNone/>
              <a:defRPr sz="3600" b="1">
                <a:latin typeface="Roboto"/>
                <a:ea typeface="Roboto"/>
                <a:cs typeface="Roboto"/>
                <a:sym typeface="Roboto"/>
              </a:defRPr>
            </a:lvl2pPr>
            <a:lvl3pPr lvl="2">
              <a:spcBef>
                <a:spcPts val="0"/>
              </a:spcBef>
              <a:spcAft>
                <a:spcPts val="0"/>
              </a:spcAft>
              <a:buSzPts val="3600"/>
              <a:buFont typeface="Roboto"/>
              <a:buNone/>
              <a:defRPr sz="3600" b="1">
                <a:latin typeface="Roboto"/>
                <a:ea typeface="Roboto"/>
                <a:cs typeface="Roboto"/>
                <a:sym typeface="Roboto"/>
              </a:defRPr>
            </a:lvl3pPr>
            <a:lvl4pPr lvl="3">
              <a:spcBef>
                <a:spcPts val="0"/>
              </a:spcBef>
              <a:spcAft>
                <a:spcPts val="0"/>
              </a:spcAft>
              <a:buSzPts val="3600"/>
              <a:buFont typeface="Roboto"/>
              <a:buNone/>
              <a:defRPr sz="3600" b="1">
                <a:latin typeface="Roboto"/>
                <a:ea typeface="Roboto"/>
                <a:cs typeface="Roboto"/>
                <a:sym typeface="Roboto"/>
              </a:defRPr>
            </a:lvl4pPr>
            <a:lvl5pPr lvl="4">
              <a:spcBef>
                <a:spcPts val="0"/>
              </a:spcBef>
              <a:spcAft>
                <a:spcPts val="0"/>
              </a:spcAft>
              <a:buSzPts val="3600"/>
              <a:buFont typeface="Roboto"/>
              <a:buNone/>
              <a:defRPr sz="3600" b="1">
                <a:latin typeface="Roboto"/>
                <a:ea typeface="Roboto"/>
                <a:cs typeface="Roboto"/>
                <a:sym typeface="Roboto"/>
              </a:defRPr>
            </a:lvl5pPr>
            <a:lvl6pPr lvl="5">
              <a:spcBef>
                <a:spcPts val="0"/>
              </a:spcBef>
              <a:spcAft>
                <a:spcPts val="0"/>
              </a:spcAft>
              <a:buSzPts val="3600"/>
              <a:buFont typeface="Roboto"/>
              <a:buNone/>
              <a:defRPr sz="3600" b="1">
                <a:latin typeface="Roboto"/>
                <a:ea typeface="Roboto"/>
                <a:cs typeface="Roboto"/>
                <a:sym typeface="Roboto"/>
              </a:defRPr>
            </a:lvl6pPr>
            <a:lvl7pPr lvl="6">
              <a:spcBef>
                <a:spcPts val="0"/>
              </a:spcBef>
              <a:spcAft>
                <a:spcPts val="0"/>
              </a:spcAft>
              <a:buSzPts val="3600"/>
              <a:buFont typeface="Roboto"/>
              <a:buNone/>
              <a:defRPr sz="3600" b="1">
                <a:latin typeface="Roboto"/>
                <a:ea typeface="Roboto"/>
                <a:cs typeface="Roboto"/>
                <a:sym typeface="Roboto"/>
              </a:defRPr>
            </a:lvl7pPr>
            <a:lvl8pPr lvl="7">
              <a:spcBef>
                <a:spcPts val="0"/>
              </a:spcBef>
              <a:spcAft>
                <a:spcPts val="0"/>
              </a:spcAft>
              <a:buSzPts val="3600"/>
              <a:buFont typeface="Roboto"/>
              <a:buNone/>
              <a:defRPr sz="3600" b="1">
                <a:latin typeface="Roboto"/>
                <a:ea typeface="Roboto"/>
                <a:cs typeface="Roboto"/>
                <a:sym typeface="Roboto"/>
              </a:defRPr>
            </a:lvl8pPr>
            <a:lvl9pPr lvl="8">
              <a:spcBef>
                <a:spcPts val="0"/>
              </a:spcBef>
              <a:spcAft>
                <a:spcPts val="0"/>
              </a:spcAft>
              <a:buSzPts val="3600"/>
              <a:buFont typeface="Roboto"/>
              <a:buNone/>
              <a:defRPr sz="3600" b="1">
                <a:latin typeface="Roboto"/>
                <a:ea typeface="Roboto"/>
                <a:cs typeface="Roboto"/>
                <a:sym typeface="Roboto"/>
              </a:defRPr>
            </a:lvl9pPr>
          </a:lstStyle>
          <a:p>
            <a:endParaRPr dirty="0"/>
          </a:p>
        </p:txBody>
      </p:sp>
      <p:sp>
        <p:nvSpPr>
          <p:cNvPr id="7" name="Google Shape;7;p1"/>
          <p:cNvSpPr txBox="1">
            <a:spLocks noGrp="1"/>
          </p:cNvSpPr>
          <p:nvPr>
            <p:ph type="body" idx="1"/>
          </p:nvPr>
        </p:nvSpPr>
        <p:spPr>
          <a:xfrm>
            <a:off x="872900" y="2195733"/>
            <a:ext cx="10418800" cy="4238000"/>
          </a:xfrm>
          <a:prstGeom prst="rect">
            <a:avLst/>
          </a:prstGeom>
          <a:noFill/>
          <a:ln>
            <a:noFill/>
          </a:ln>
        </p:spPr>
        <p:txBody>
          <a:bodyPr spcFirstLastPara="1" wrap="square" lIns="0" tIns="91425" rIns="91425" bIns="91425" anchor="t" anchorCtr="0">
            <a:noAutofit/>
          </a:bodyPr>
          <a:lstStyle>
            <a:lvl1pPr marL="457200" lvl="0" indent="-342900">
              <a:spcBef>
                <a:spcPts val="600"/>
              </a:spcBef>
              <a:spcAft>
                <a:spcPts val="0"/>
              </a:spcAft>
              <a:buClr>
                <a:schemeClr val="accent1"/>
              </a:buClr>
              <a:buSzPts val="1800"/>
              <a:buFont typeface="Roboto"/>
              <a:buChar char="●"/>
              <a:defRPr sz="1800">
                <a:solidFill>
                  <a:schemeClr val="dk2"/>
                </a:solidFill>
                <a:latin typeface="Roboto"/>
                <a:ea typeface="Roboto"/>
                <a:cs typeface="Roboto"/>
                <a:sym typeface="Roboto"/>
              </a:defRPr>
            </a:lvl1pPr>
            <a:lvl2pPr marL="914400" lvl="1" indent="-342900">
              <a:spcBef>
                <a:spcPts val="0"/>
              </a:spcBef>
              <a:spcAft>
                <a:spcPts val="0"/>
              </a:spcAft>
              <a:buClr>
                <a:schemeClr val="accent1"/>
              </a:buClr>
              <a:buSzPts val="1800"/>
              <a:buFont typeface="Roboto"/>
              <a:buChar char="○"/>
              <a:defRPr sz="1800">
                <a:solidFill>
                  <a:schemeClr val="dk2"/>
                </a:solidFill>
                <a:latin typeface="Roboto"/>
                <a:ea typeface="Roboto"/>
                <a:cs typeface="Roboto"/>
                <a:sym typeface="Roboto"/>
              </a:defRPr>
            </a:lvl2pPr>
            <a:lvl3pPr marL="1371600" lvl="2" indent="-342900">
              <a:spcBef>
                <a:spcPts val="0"/>
              </a:spcBef>
              <a:spcAft>
                <a:spcPts val="0"/>
              </a:spcAft>
              <a:buClr>
                <a:schemeClr val="accent1"/>
              </a:buClr>
              <a:buSzPts val="1800"/>
              <a:buFont typeface="Roboto"/>
              <a:buChar char="■"/>
              <a:defRPr sz="1800">
                <a:solidFill>
                  <a:schemeClr val="dk2"/>
                </a:solidFill>
                <a:latin typeface="Roboto"/>
                <a:ea typeface="Roboto"/>
                <a:cs typeface="Roboto"/>
                <a:sym typeface="Roboto"/>
              </a:defRPr>
            </a:lvl3pPr>
            <a:lvl4pPr marL="1828800" lvl="3"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9pPr>
          </a:lstStyle>
          <a:p>
            <a:endParaRPr dirty="0"/>
          </a:p>
        </p:txBody>
      </p:sp>
    </p:spTree>
    <p:extLst>
      <p:ext uri="{BB962C8B-B14F-4D97-AF65-F5344CB8AC3E}">
        <p14:creationId xmlns:p14="http://schemas.microsoft.com/office/powerpoint/2010/main" val="3960733888"/>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72967" y="757633"/>
            <a:ext cx="104188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3600"/>
              <a:buFont typeface="Roboto"/>
              <a:buNone/>
              <a:defRPr sz="3600" b="1">
                <a:latin typeface="Roboto"/>
                <a:ea typeface="Roboto"/>
                <a:cs typeface="Roboto"/>
                <a:sym typeface="Roboto"/>
              </a:defRPr>
            </a:lvl1pPr>
            <a:lvl2pPr lvl="1">
              <a:spcBef>
                <a:spcPts val="0"/>
              </a:spcBef>
              <a:spcAft>
                <a:spcPts val="0"/>
              </a:spcAft>
              <a:buSzPts val="3600"/>
              <a:buFont typeface="Roboto"/>
              <a:buNone/>
              <a:defRPr sz="3600" b="1">
                <a:latin typeface="Roboto"/>
                <a:ea typeface="Roboto"/>
                <a:cs typeface="Roboto"/>
                <a:sym typeface="Roboto"/>
              </a:defRPr>
            </a:lvl2pPr>
            <a:lvl3pPr lvl="2">
              <a:spcBef>
                <a:spcPts val="0"/>
              </a:spcBef>
              <a:spcAft>
                <a:spcPts val="0"/>
              </a:spcAft>
              <a:buSzPts val="3600"/>
              <a:buFont typeface="Roboto"/>
              <a:buNone/>
              <a:defRPr sz="3600" b="1">
                <a:latin typeface="Roboto"/>
                <a:ea typeface="Roboto"/>
                <a:cs typeface="Roboto"/>
                <a:sym typeface="Roboto"/>
              </a:defRPr>
            </a:lvl3pPr>
            <a:lvl4pPr lvl="3">
              <a:spcBef>
                <a:spcPts val="0"/>
              </a:spcBef>
              <a:spcAft>
                <a:spcPts val="0"/>
              </a:spcAft>
              <a:buSzPts val="3600"/>
              <a:buFont typeface="Roboto"/>
              <a:buNone/>
              <a:defRPr sz="3600" b="1">
                <a:latin typeface="Roboto"/>
                <a:ea typeface="Roboto"/>
                <a:cs typeface="Roboto"/>
                <a:sym typeface="Roboto"/>
              </a:defRPr>
            </a:lvl4pPr>
            <a:lvl5pPr lvl="4">
              <a:spcBef>
                <a:spcPts val="0"/>
              </a:spcBef>
              <a:spcAft>
                <a:spcPts val="0"/>
              </a:spcAft>
              <a:buSzPts val="3600"/>
              <a:buFont typeface="Roboto"/>
              <a:buNone/>
              <a:defRPr sz="3600" b="1">
                <a:latin typeface="Roboto"/>
                <a:ea typeface="Roboto"/>
                <a:cs typeface="Roboto"/>
                <a:sym typeface="Roboto"/>
              </a:defRPr>
            </a:lvl5pPr>
            <a:lvl6pPr lvl="5">
              <a:spcBef>
                <a:spcPts val="0"/>
              </a:spcBef>
              <a:spcAft>
                <a:spcPts val="0"/>
              </a:spcAft>
              <a:buSzPts val="3600"/>
              <a:buFont typeface="Roboto"/>
              <a:buNone/>
              <a:defRPr sz="3600" b="1">
                <a:latin typeface="Roboto"/>
                <a:ea typeface="Roboto"/>
                <a:cs typeface="Roboto"/>
                <a:sym typeface="Roboto"/>
              </a:defRPr>
            </a:lvl6pPr>
            <a:lvl7pPr lvl="6">
              <a:spcBef>
                <a:spcPts val="0"/>
              </a:spcBef>
              <a:spcAft>
                <a:spcPts val="0"/>
              </a:spcAft>
              <a:buSzPts val="3600"/>
              <a:buFont typeface="Roboto"/>
              <a:buNone/>
              <a:defRPr sz="3600" b="1">
                <a:latin typeface="Roboto"/>
                <a:ea typeface="Roboto"/>
                <a:cs typeface="Roboto"/>
                <a:sym typeface="Roboto"/>
              </a:defRPr>
            </a:lvl7pPr>
            <a:lvl8pPr lvl="7">
              <a:spcBef>
                <a:spcPts val="0"/>
              </a:spcBef>
              <a:spcAft>
                <a:spcPts val="0"/>
              </a:spcAft>
              <a:buSzPts val="3600"/>
              <a:buFont typeface="Roboto"/>
              <a:buNone/>
              <a:defRPr sz="3600" b="1">
                <a:latin typeface="Roboto"/>
                <a:ea typeface="Roboto"/>
                <a:cs typeface="Roboto"/>
                <a:sym typeface="Roboto"/>
              </a:defRPr>
            </a:lvl8pPr>
            <a:lvl9pPr lvl="8">
              <a:spcBef>
                <a:spcPts val="0"/>
              </a:spcBef>
              <a:spcAft>
                <a:spcPts val="0"/>
              </a:spcAft>
              <a:buSzPts val="3600"/>
              <a:buFont typeface="Roboto"/>
              <a:buNone/>
              <a:defRPr sz="3600" b="1">
                <a:latin typeface="Roboto"/>
                <a:ea typeface="Roboto"/>
                <a:cs typeface="Roboto"/>
                <a:sym typeface="Roboto"/>
              </a:defRPr>
            </a:lvl9pPr>
          </a:lstStyle>
          <a:p>
            <a:endParaRPr dirty="0"/>
          </a:p>
        </p:txBody>
      </p:sp>
      <p:sp>
        <p:nvSpPr>
          <p:cNvPr id="7" name="Google Shape;7;p1"/>
          <p:cNvSpPr txBox="1">
            <a:spLocks noGrp="1"/>
          </p:cNvSpPr>
          <p:nvPr>
            <p:ph type="body" idx="1"/>
          </p:nvPr>
        </p:nvSpPr>
        <p:spPr>
          <a:xfrm>
            <a:off x="872900" y="2195733"/>
            <a:ext cx="10418800" cy="4238000"/>
          </a:xfrm>
          <a:prstGeom prst="rect">
            <a:avLst/>
          </a:prstGeom>
          <a:noFill/>
          <a:ln>
            <a:noFill/>
          </a:ln>
        </p:spPr>
        <p:txBody>
          <a:bodyPr spcFirstLastPara="1" wrap="square" lIns="0" tIns="91425" rIns="91425" bIns="91425" anchor="t" anchorCtr="0">
            <a:noAutofit/>
          </a:bodyPr>
          <a:lstStyle>
            <a:lvl1pPr marL="457200" lvl="0" indent="-342900">
              <a:spcBef>
                <a:spcPts val="600"/>
              </a:spcBef>
              <a:spcAft>
                <a:spcPts val="0"/>
              </a:spcAft>
              <a:buClr>
                <a:schemeClr val="accent1"/>
              </a:buClr>
              <a:buSzPts val="1800"/>
              <a:buFont typeface="Roboto"/>
              <a:buChar char="●"/>
              <a:defRPr sz="1800">
                <a:solidFill>
                  <a:schemeClr val="dk2"/>
                </a:solidFill>
                <a:latin typeface="Roboto"/>
                <a:ea typeface="Roboto"/>
                <a:cs typeface="Roboto"/>
                <a:sym typeface="Roboto"/>
              </a:defRPr>
            </a:lvl1pPr>
            <a:lvl2pPr marL="914400" lvl="1" indent="-342900">
              <a:spcBef>
                <a:spcPts val="0"/>
              </a:spcBef>
              <a:spcAft>
                <a:spcPts val="0"/>
              </a:spcAft>
              <a:buClr>
                <a:schemeClr val="accent1"/>
              </a:buClr>
              <a:buSzPts val="1800"/>
              <a:buFont typeface="Roboto"/>
              <a:buChar char="○"/>
              <a:defRPr sz="1800">
                <a:solidFill>
                  <a:schemeClr val="dk2"/>
                </a:solidFill>
                <a:latin typeface="Roboto"/>
                <a:ea typeface="Roboto"/>
                <a:cs typeface="Roboto"/>
                <a:sym typeface="Roboto"/>
              </a:defRPr>
            </a:lvl2pPr>
            <a:lvl3pPr marL="1371600" lvl="2" indent="-342900">
              <a:spcBef>
                <a:spcPts val="0"/>
              </a:spcBef>
              <a:spcAft>
                <a:spcPts val="0"/>
              </a:spcAft>
              <a:buClr>
                <a:schemeClr val="accent1"/>
              </a:buClr>
              <a:buSzPts val="1800"/>
              <a:buFont typeface="Roboto"/>
              <a:buChar char="■"/>
              <a:defRPr sz="1800">
                <a:solidFill>
                  <a:schemeClr val="dk2"/>
                </a:solidFill>
                <a:latin typeface="Roboto"/>
                <a:ea typeface="Roboto"/>
                <a:cs typeface="Roboto"/>
                <a:sym typeface="Roboto"/>
              </a:defRPr>
            </a:lvl3pPr>
            <a:lvl4pPr marL="1828800" lvl="3"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9pPr>
          </a:lstStyle>
          <a:p>
            <a:endParaRPr dirty="0"/>
          </a:p>
        </p:txBody>
      </p:sp>
    </p:spTree>
    <p:extLst>
      <p:ext uri="{BB962C8B-B14F-4D97-AF65-F5344CB8AC3E}">
        <p14:creationId xmlns:p14="http://schemas.microsoft.com/office/powerpoint/2010/main" val="239431931"/>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gb6d4e53306_0_2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1" name="Google Shape;181;gb6d4e53306_0_2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gb6d4e53306_0_2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gb6d4e53306_0_2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gb6d4e53306_0_2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1494419"/>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18BA9-067E-4D12-AD1F-06CB24D1304A}" type="datetimeFigureOut">
              <a:rPr lang="en-US" smtClean="0"/>
              <a:t>10/18/2021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ECE8-0D77-43C0-BFC3-30A6F6AF55C6}" type="slidenum">
              <a:rPr lang="en-US" smtClean="0"/>
              <a:t>‹#›</a:t>
            </a:fld>
            <a:endParaRPr lang="en-US"/>
          </a:p>
        </p:txBody>
      </p:sp>
    </p:spTree>
    <p:extLst>
      <p:ext uri="{BB962C8B-B14F-4D97-AF65-F5344CB8AC3E}">
        <p14:creationId xmlns:p14="http://schemas.microsoft.com/office/powerpoint/2010/main" val="4421700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gb6d4e53306_0_2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1" name="Google Shape;181;gb6d4e53306_0_2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gb6d4e53306_0_2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gb6d4e53306_0_2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gb6d4e53306_0_2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1200743"/>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8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1.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ccrc.tc.columbia.edu/publications/dual-enrollment-algebra-stem-outcomes.html" TargetMode="External"/><Relationship Id="rId1" Type="http://schemas.openxmlformats.org/officeDocument/2006/relationships/slideLayout" Target="../slideLayouts/slideLayout151.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18.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hyperlink" Target="https://public.tableau.com/app/profile/john.fink/viz/WhatCollegeCredentialsareStudentsCompleting/CompletionsbyProgram" TargetMode="External"/><Relationship Id="rId2" Type="http://schemas.openxmlformats.org/officeDocument/2006/relationships/notesSlide" Target="../notesSlides/notesSlide6.xml"/><Relationship Id="rId1" Type="http://schemas.openxmlformats.org/officeDocument/2006/relationships/slideLayout" Target="../slideLayouts/slideLayout153.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53.xml"/><Relationship Id="rId5" Type="http://schemas.openxmlformats.org/officeDocument/2006/relationships/image" Target="../media/image64.png"/><Relationship Id="rId4" Type="http://schemas.openxmlformats.org/officeDocument/2006/relationships/hyperlink" Target="https://public.tableau.com/app/profile/john.fink/viz/WhatCollegeCredentialsareStudentsCompleting/CompletionsbyProgram" TargetMode="Externa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hyperlink" Target="https://nscresearchcenter.org/wp-content/uploads/Completions_Report_2019.pdf" TargetMode="External"/><Relationship Id="rId2" Type="http://schemas.openxmlformats.org/officeDocument/2006/relationships/notesSlide" Target="../notesSlides/notesSlide8.xml"/><Relationship Id="rId1" Type="http://schemas.openxmlformats.org/officeDocument/2006/relationships/slideLayout" Target="../slideLayouts/slideLayout13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41.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85.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85.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85.xml"/><Relationship Id="rId5" Type="http://schemas.openxmlformats.org/officeDocument/2006/relationships/image" Target="../media/image80.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85.xml"/><Relationship Id="rId5" Type="http://schemas.openxmlformats.org/officeDocument/2006/relationships/image" Target="../media/image80.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95.jp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3.xml"/><Relationship Id="rId1" Type="http://schemas.openxmlformats.org/officeDocument/2006/relationships/slideLayout" Target="../slideLayouts/slideLayout133.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svg"/><Relationship Id="rId4" Type="http://schemas.openxmlformats.org/officeDocument/2006/relationships/image" Target="../media/image34.png"/><Relationship Id="rId9"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9.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99.xml"/><Relationship Id="rId4" Type="http://schemas.openxmlformats.org/officeDocument/2006/relationships/hyperlink" Target="https://ctl.sinclair.edu/teaching-and-learning/student-engagement/service-learnin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104.png"/><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1.xml"/><Relationship Id="rId1" Type="http://schemas.openxmlformats.org/officeDocument/2006/relationships/slideLayout" Target="../slideLayouts/slideLayout2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2.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5.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6.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hyperlink" Target="mailto:pdj2102@tc.columbia.edu" TargetMode="External"/><Relationship Id="rId2" Type="http://schemas.openxmlformats.org/officeDocument/2006/relationships/notesSlide" Target="../notesSlides/notesSlide36.xml"/><Relationship Id="rId1" Type="http://schemas.openxmlformats.org/officeDocument/2006/relationships/slideLayout" Target="../slideLayouts/slideLayout50.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51.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
          <p:cNvSpPr txBox="1">
            <a:spLocks noGrp="1"/>
          </p:cNvSpPr>
          <p:nvPr>
            <p:ph type="ctrTitle"/>
          </p:nvPr>
        </p:nvSpPr>
        <p:spPr>
          <a:xfrm>
            <a:off x="2843408" y="4940956"/>
            <a:ext cx="9048653" cy="61083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ct val="100000"/>
              <a:buFont typeface="Arial"/>
              <a:buNone/>
            </a:pPr>
            <a:r>
              <a:rPr lang="en-US" sz="3000" dirty="0"/>
              <a:t>Davis Jenkins, Senior Research Scholar</a:t>
            </a:r>
            <a:endParaRPr sz="3000" dirty="0"/>
          </a:p>
        </p:txBody>
      </p:sp>
      <p:sp>
        <p:nvSpPr>
          <p:cNvPr id="398" name="Google Shape;398;p1"/>
          <p:cNvSpPr txBox="1">
            <a:spLocks noGrp="1"/>
          </p:cNvSpPr>
          <p:nvPr>
            <p:ph type="subTitle" idx="1"/>
          </p:nvPr>
        </p:nvSpPr>
        <p:spPr>
          <a:xfrm>
            <a:off x="713297" y="5775462"/>
            <a:ext cx="11040979" cy="441756"/>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2400"/>
              <a:buNone/>
            </a:pPr>
            <a:r>
              <a:rPr lang="en-US" dirty="0"/>
              <a:t>Florida Pathways Institute, </a:t>
            </a:r>
            <a:r>
              <a:rPr lang="en-US"/>
              <a:t>October 19, </a:t>
            </a:r>
            <a:r>
              <a:rPr lang="en-US" dirty="0"/>
              <a:t>2021</a:t>
            </a:r>
            <a:endParaRPr dirty="0"/>
          </a:p>
        </p:txBody>
      </p:sp>
      <p:sp>
        <p:nvSpPr>
          <p:cNvPr id="2" name="TextBox 1">
            <a:extLst>
              <a:ext uri="{FF2B5EF4-FFF2-40B4-BE49-F238E27FC236}">
                <a16:creationId xmlns:a16="http://schemas.microsoft.com/office/drawing/2014/main" id="{AF7A56CC-2801-4706-BAFD-9BE1BAB1A147}"/>
              </a:ext>
            </a:extLst>
          </p:cNvPr>
          <p:cNvSpPr txBox="1"/>
          <p:nvPr/>
        </p:nvSpPr>
        <p:spPr>
          <a:xfrm>
            <a:off x="452711" y="1920630"/>
            <a:ext cx="11439350" cy="1938992"/>
          </a:xfrm>
          <a:prstGeom prst="rect">
            <a:avLst/>
          </a:prstGeom>
          <a:solidFill>
            <a:schemeClr val="bg1">
              <a:lumMod val="95000"/>
            </a:schemeClr>
          </a:solidFill>
        </p:spPr>
        <p:txBody>
          <a:bodyPr wrap="none" rtlCol="0">
            <a:spAutoFit/>
          </a:bodyPr>
          <a:lstStyle/>
          <a:p>
            <a:r>
              <a:rPr lang="en-US" sz="4000" b="1" dirty="0">
                <a:solidFill>
                  <a:srgbClr val="008080"/>
                </a:solidFill>
              </a:rPr>
              <a:t>Reimagining Program Onboarding </a:t>
            </a:r>
          </a:p>
          <a:p>
            <a:r>
              <a:rPr lang="en-US" sz="4000" b="1" dirty="0">
                <a:solidFill>
                  <a:srgbClr val="008080"/>
                </a:solidFill>
              </a:rPr>
              <a:t>To Achieve More Equitable Student Outcomes</a:t>
            </a:r>
          </a:p>
          <a:p>
            <a:r>
              <a:rPr lang="en-US" sz="4000" b="1" dirty="0">
                <a:solidFill>
                  <a:srgbClr val="008080"/>
                </a:solidFill>
              </a:rPr>
              <a:t>(and Build Back Enrollment)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53FA31E-60FC-624D-9232-898A85154A35}"/>
              </a:ext>
            </a:extLst>
          </p:cNvPr>
          <p:cNvSpPr txBox="1">
            <a:spLocks/>
          </p:cNvSpPr>
          <p:nvPr/>
        </p:nvSpPr>
        <p:spPr>
          <a:xfrm>
            <a:off x="566606" y="6418387"/>
            <a:ext cx="11154800" cy="364789"/>
          </a:xfrm>
          <a:prstGeom prst="rect">
            <a:avLst/>
          </a:prstGeom>
          <a:noFill/>
          <a:ln>
            <a:noFill/>
          </a:ln>
        </p:spPr>
        <p:txBody>
          <a:bodyPr spcFirstLastPara="1" vert="horz" wrap="square" lIns="64281" tIns="64281" rIns="64281" bIns="64281" rtlCol="0" anchor="t" anchorCtr="0">
            <a:normAutofit fontScale="92500" lnSpcReduction="20000"/>
          </a:bodyPr>
          <a:lstStyle>
            <a:lvl1pPr marL="0" marR="0" lvl="0" indent="0" algn="l" defTabSz="1300393" rtl="0" eaLnBrk="1" latinLnBrk="0" hangingPunct="1">
              <a:lnSpc>
                <a:spcPct val="90000"/>
              </a:lnSpc>
              <a:spcBef>
                <a:spcPts val="1422"/>
              </a:spcBef>
              <a:spcAft>
                <a:spcPts val="0"/>
              </a:spcAft>
              <a:buClr>
                <a:srgbClr val="30A2B6"/>
              </a:buClr>
              <a:buSzPts val="1000"/>
              <a:buFont typeface="Arial"/>
              <a:buNone/>
              <a:defRPr sz="1422" b="0" i="0" u="none" strike="noStrike" kern="1200" cap="none">
                <a:solidFill>
                  <a:schemeClr val="dk1"/>
                </a:solidFill>
                <a:latin typeface="+mn-lt"/>
                <a:ea typeface="Arial"/>
                <a:cs typeface="Arial"/>
                <a:sym typeface="Arial"/>
              </a:defRPr>
            </a:lvl1pPr>
            <a:lvl2pPr marL="1300458" marR="0" lvl="1" indent="-325115" algn="l" defTabSz="1300393" rtl="0" eaLnBrk="1" latinLnBrk="0" hangingPunct="1">
              <a:lnSpc>
                <a:spcPct val="90000"/>
              </a:lnSpc>
              <a:spcBef>
                <a:spcPts val="711"/>
              </a:spcBef>
              <a:spcAft>
                <a:spcPts val="0"/>
              </a:spcAft>
              <a:buClr>
                <a:schemeClr val="dk1"/>
              </a:buClr>
              <a:buSzPts val="1200"/>
              <a:buFont typeface="Arial"/>
              <a:buNone/>
              <a:defRPr sz="1707" b="0" i="0" u="none" strike="noStrike" kern="1200" cap="none">
                <a:solidFill>
                  <a:schemeClr val="dk1"/>
                </a:solidFill>
                <a:latin typeface="Arial"/>
                <a:ea typeface="Arial"/>
                <a:cs typeface="Arial"/>
                <a:sym typeface="Arial"/>
              </a:defRPr>
            </a:lvl2pPr>
            <a:lvl3pPr marL="1950688" marR="0" lvl="2" indent="-325115" algn="l" defTabSz="1300393" rtl="0" eaLnBrk="1" latinLnBrk="0" hangingPunct="1">
              <a:lnSpc>
                <a:spcPct val="90000"/>
              </a:lnSpc>
              <a:spcBef>
                <a:spcPts val="711"/>
              </a:spcBef>
              <a:spcAft>
                <a:spcPts val="0"/>
              </a:spcAft>
              <a:buClr>
                <a:schemeClr val="dk1"/>
              </a:buClr>
              <a:buSzPts val="1200"/>
              <a:buFont typeface="Arial"/>
              <a:buNone/>
              <a:defRPr sz="1707" b="0" i="0" u="none" strike="noStrike" kern="1200" cap="none">
                <a:solidFill>
                  <a:schemeClr val="dk1"/>
                </a:solidFill>
                <a:latin typeface="Arial"/>
                <a:ea typeface="Arial"/>
                <a:cs typeface="Arial"/>
                <a:sym typeface="Arial"/>
              </a:defRPr>
            </a:lvl3pPr>
            <a:lvl4pPr marL="2600917" marR="0" lvl="3" indent="-325115" algn="l" defTabSz="1300393" rtl="0" eaLnBrk="1" latinLnBrk="0" hangingPunct="1">
              <a:lnSpc>
                <a:spcPct val="90000"/>
              </a:lnSpc>
              <a:spcBef>
                <a:spcPts val="711"/>
              </a:spcBef>
              <a:spcAft>
                <a:spcPts val="0"/>
              </a:spcAft>
              <a:buClr>
                <a:schemeClr val="dk1"/>
              </a:buClr>
              <a:buSzPts val="1200"/>
              <a:buFont typeface="Arial"/>
              <a:buNone/>
              <a:defRPr sz="1707" b="0" i="0" u="none" strike="noStrike" kern="1200" cap="none">
                <a:solidFill>
                  <a:schemeClr val="dk1"/>
                </a:solidFill>
                <a:latin typeface="Arial"/>
                <a:ea typeface="Arial"/>
                <a:cs typeface="Arial"/>
                <a:sym typeface="Arial"/>
              </a:defRPr>
            </a:lvl4pPr>
            <a:lvl5pPr marL="3251145" marR="0" lvl="4" indent="-325115" algn="l" defTabSz="1300393" rtl="0" eaLnBrk="1" latinLnBrk="0" hangingPunct="1">
              <a:lnSpc>
                <a:spcPct val="90000"/>
              </a:lnSpc>
              <a:spcBef>
                <a:spcPts val="711"/>
              </a:spcBef>
              <a:spcAft>
                <a:spcPts val="0"/>
              </a:spcAft>
              <a:buClr>
                <a:schemeClr val="dk1"/>
              </a:buClr>
              <a:buSzPts val="1200"/>
              <a:buFont typeface="Arial"/>
              <a:buNone/>
              <a:defRPr sz="1707" b="0" i="0" u="none" strike="noStrike" kern="1200" cap="none">
                <a:solidFill>
                  <a:schemeClr val="dk1"/>
                </a:solidFill>
                <a:latin typeface="Arial"/>
                <a:ea typeface="Arial"/>
                <a:cs typeface="Arial"/>
                <a:sym typeface="Arial"/>
              </a:defRPr>
            </a:lvl5pPr>
            <a:lvl6pPr marL="3901375" marR="0" lvl="5" indent="-487672" algn="l" defTabSz="1300393" rtl="0" eaLnBrk="1" latinLnBrk="0" hangingPunct="1">
              <a:lnSpc>
                <a:spcPct val="90000"/>
              </a:lnSpc>
              <a:spcBef>
                <a:spcPts val="711"/>
              </a:spcBef>
              <a:spcAft>
                <a:spcPts val="0"/>
              </a:spcAft>
              <a:buClr>
                <a:schemeClr val="dk1"/>
              </a:buClr>
              <a:buSzPts val="1800"/>
              <a:buFont typeface="Arial"/>
              <a:buChar char="•"/>
              <a:defRPr sz="2561" b="0" i="0" u="none" strike="noStrike" kern="1200" cap="none">
                <a:solidFill>
                  <a:schemeClr val="dk1"/>
                </a:solidFill>
                <a:latin typeface="Calibri"/>
                <a:ea typeface="Calibri"/>
                <a:cs typeface="Calibri"/>
                <a:sym typeface="Calibri"/>
              </a:defRPr>
            </a:lvl6pPr>
            <a:lvl7pPr marL="4551603" marR="0" lvl="6" indent="-487672" algn="l" defTabSz="1300393" rtl="0" eaLnBrk="1" latinLnBrk="0" hangingPunct="1">
              <a:lnSpc>
                <a:spcPct val="90000"/>
              </a:lnSpc>
              <a:spcBef>
                <a:spcPts val="711"/>
              </a:spcBef>
              <a:spcAft>
                <a:spcPts val="0"/>
              </a:spcAft>
              <a:buClr>
                <a:schemeClr val="dk1"/>
              </a:buClr>
              <a:buSzPts val="1800"/>
              <a:buFont typeface="Arial"/>
              <a:buChar char="•"/>
              <a:defRPr sz="2561" b="0" i="0" u="none" strike="noStrike" kern="1200" cap="none">
                <a:solidFill>
                  <a:schemeClr val="dk1"/>
                </a:solidFill>
                <a:latin typeface="Calibri"/>
                <a:ea typeface="Calibri"/>
                <a:cs typeface="Calibri"/>
                <a:sym typeface="Calibri"/>
              </a:defRPr>
            </a:lvl7pPr>
            <a:lvl8pPr marL="5201833" marR="0" lvl="7" indent="-487672" algn="l" defTabSz="1300393" rtl="0" eaLnBrk="1" latinLnBrk="0" hangingPunct="1">
              <a:lnSpc>
                <a:spcPct val="90000"/>
              </a:lnSpc>
              <a:spcBef>
                <a:spcPts val="711"/>
              </a:spcBef>
              <a:spcAft>
                <a:spcPts val="0"/>
              </a:spcAft>
              <a:buClr>
                <a:schemeClr val="dk1"/>
              </a:buClr>
              <a:buSzPts val="1800"/>
              <a:buFont typeface="Arial"/>
              <a:buChar char="•"/>
              <a:defRPr sz="2561" b="0" i="0" u="none" strike="noStrike" kern="1200" cap="none">
                <a:solidFill>
                  <a:schemeClr val="dk1"/>
                </a:solidFill>
                <a:latin typeface="Calibri"/>
                <a:ea typeface="Calibri"/>
                <a:cs typeface="Calibri"/>
                <a:sym typeface="Calibri"/>
              </a:defRPr>
            </a:lvl8pPr>
            <a:lvl9pPr marL="5852063" marR="0" lvl="8" indent="-487672" algn="l" defTabSz="1300393" rtl="0" eaLnBrk="1" latinLnBrk="0" hangingPunct="1">
              <a:lnSpc>
                <a:spcPct val="90000"/>
              </a:lnSpc>
              <a:spcBef>
                <a:spcPts val="711"/>
              </a:spcBef>
              <a:spcAft>
                <a:spcPts val="0"/>
              </a:spcAft>
              <a:buClr>
                <a:schemeClr val="dk1"/>
              </a:buClr>
              <a:buSzPts val="1800"/>
              <a:buFont typeface="Arial"/>
              <a:buChar char="•"/>
              <a:defRPr sz="2561" b="0" i="0" u="none" strike="noStrike" kern="1200" cap="none">
                <a:solidFill>
                  <a:schemeClr val="dk1"/>
                </a:solidFill>
                <a:latin typeface="Calibri"/>
                <a:ea typeface="Calibri"/>
                <a:cs typeface="Calibri"/>
                <a:sym typeface="Calibri"/>
              </a:defRPr>
            </a:lvl9pPr>
          </a:lstStyle>
          <a:p>
            <a:pPr marL="0" marR="0" lvl="0" indent="0" algn="l" defTabSz="914306" rtl="0" eaLnBrk="1" fontAlgn="auto" latinLnBrk="0" hangingPunct="1">
              <a:lnSpc>
                <a:spcPct val="90000"/>
              </a:lnSpc>
              <a:spcBef>
                <a:spcPts val="1000"/>
              </a:spcBef>
              <a:spcAft>
                <a:spcPts val="0"/>
              </a:spcAft>
              <a:buClr>
                <a:srgbClr val="30A2B6"/>
              </a:buClr>
              <a:buSzPts val="1000"/>
              <a:buFont typeface="Arial"/>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cs typeface="Arial"/>
                <a:sym typeface="Arial"/>
              </a:rPr>
              <a:t>John Fink, Taylor Myers, Daniel Sparks, &amp; Shanna </a:t>
            </a:r>
            <a:r>
              <a:rPr kumimoji="0" lang="en-US" sz="1000" b="0" i="0" u="none" strike="noStrike" kern="1200" cap="none" spc="0" normalizeH="0" baseline="0" noProof="0" dirty="0" err="1">
                <a:ln>
                  <a:noFill/>
                </a:ln>
                <a:solidFill>
                  <a:srgbClr val="000000"/>
                </a:solidFill>
                <a:effectLst/>
                <a:uLnTx/>
                <a:uFillTx/>
                <a:latin typeface="Arial" panose="020B0604020202020204"/>
                <a:cs typeface="Arial"/>
                <a:sym typeface="Arial"/>
              </a:rPr>
              <a:t>Jaggars</a:t>
            </a:r>
            <a:r>
              <a:rPr kumimoji="0" lang="en-US" sz="1000" b="0" i="0" u="none" strike="noStrike" kern="1200" cap="none" spc="0" normalizeH="0" baseline="0" noProof="0" dirty="0">
                <a:ln>
                  <a:noFill/>
                </a:ln>
                <a:solidFill>
                  <a:srgbClr val="000000"/>
                </a:solidFill>
                <a:effectLst/>
                <a:uLnTx/>
                <a:uFillTx/>
                <a:latin typeface="Arial" panose="020B0604020202020204"/>
                <a:cs typeface="Arial"/>
                <a:sym typeface="Arial"/>
              </a:rPr>
              <a:t>, Forthcoming September 2021</a:t>
            </a:r>
            <a:r>
              <a:rPr kumimoji="0" lang="en-US" sz="1000" b="0" i="1" u="none" strike="noStrike" kern="1200" cap="none" spc="0" normalizeH="0" baseline="0" noProof="0" dirty="0">
                <a:ln>
                  <a:noFill/>
                </a:ln>
                <a:solidFill>
                  <a:srgbClr val="000000"/>
                </a:solidFill>
                <a:effectLst/>
                <a:uLnTx/>
                <a:uFillTx/>
                <a:latin typeface="Arial" panose="020B0604020202020204"/>
                <a:cs typeface="Arial"/>
                <a:sym typeface="Arial"/>
              </a:rPr>
              <a:t>. Toward a Practical Set of STEM Transfer Program Momentum Metrics</a:t>
            </a:r>
            <a:r>
              <a:rPr kumimoji="0" lang="en-US" sz="1000" b="0" i="0" u="none" strike="noStrike" kern="1200" cap="none" spc="0" normalizeH="0" baseline="0" noProof="0" dirty="0">
                <a:ln>
                  <a:noFill/>
                </a:ln>
                <a:solidFill>
                  <a:srgbClr val="000000"/>
                </a:solidFill>
                <a:effectLst/>
                <a:uLnTx/>
                <a:uFillTx/>
                <a:latin typeface="Arial" panose="020B0604020202020204"/>
                <a:cs typeface="Arial"/>
                <a:sym typeface="Arial"/>
              </a:rPr>
              <a:t>. CCRC Working Paper. </a:t>
            </a:r>
          </a:p>
        </p:txBody>
      </p:sp>
      <p:pic>
        <p:nvPicPr>
          <p:cNvPr id="13" name="Picture 12">
            <a:extLst>
              <a:ext uri="{FF2B5EF4-FFF2-40B4-BE49-F238E27FC236}">
                <a16:creationId xmlns:a16="http://schemas.microsoft.com/office/drawing/2014/main" id="{E8ADAEBD-C8BA-4639-B3E1-053C0FB3F297}"/>
              </a:ext>
            </a:extLst>
          </p:cNvPr>
          <p:cNvPicPr>
            <a:picLocks noChangeAspect="1"/>
          </p:cNvPicPr>
          <p:nvPr/>
        </p:nvPicPr>
        <p:blipFill>
          <a:blip r:embed="rId2"/>
          <a:stretch>
            <a:fillRect/>
          </a:stretch>
        </p:blipFill>
        <p:spPr>
          <a:xfrm>
            <a:off x="238539" y="755374"/>
            <a:ext cx="11728174" cy="5663013"/>
          </a:xfrm>
          <a:prstGeom prst="rect">
            <a:avLst/>
          </a:prstGeom>
        </p:spPr>
      </p:pic>
    </p:spTree>
    <p:extLst>
      <p:ext uri="{BB962C8B-B14F-4D97-AF65-F5344CB8AC3E}">
        <p14:creationId xmlns:p14="http://schemas.microsoft.com/office/powerpoint/2010/main" val="3687699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F6A8C564-7BE6-4047-9E96-B2A55A9B73F5}"/>
              </a:ext>
            </a:extLst>
          </p:cNvPr>
          <p:cNvSpPr txBox="1">
            <a:spLocks/>
          </p:cNvSpPr>
          <p:nvPr/>
        </p:nvSpPr>
        <p:spPr>
          <a:xfrm>
            <a:off x="715617" y="917287"/>
            <a:ext cx="11625395" cy="816121"/>
          </a:xfrm>
          <a:prstGeom prst="rect">
            <a:avLst/>
          </a:prstGeom>
          <a:noFill/>
          <a:ln>
            <a:noFill/>
          </a:ln>
        </p:spPr>
        <p:txBody>
          <a:bodyPr spcFirstLastPara="1" vert="horz" wrap="square" lIns="64281" tIns="64281" rIns="64281" bIns="64281" rtlCol="0" anchor="t" anchorCtr="0">
            <a:normAutofit fontScale="97500"/>
          </a:bodyPr>
          <a:lstStyle>
            <a:lvl1pPr marR="0" lvl="0" algn="l" defTabSz="1300393" rtl="0" eaLnBrk="1" latinLnBrk="0" hangingPunct="1">
              <a:lnSpc>
                <a:spcPct val="90000"/>
              </a:lnSpc>
              <a:spcBef>
                <a:spcPts val="0"/>
              </a:spcBef>
              <a:spcAft>
                <a:spcPts val="0"/>
              </a:spcAft>
              <a:buClr>
                <a:schemeClr val="dk1"/>
              </a:buClr>
              <a:buSzPts val="3200"/>
              <a:buFont typeface="Arial"/>
              <a:buNone/>
              <a:defRPr sz="4551" b="1" i="0" u="none" strike="noStrike" kern="1200" cap="none">
                <a:solidFill>
                  <a:schemeClr val="dk1"/>
                </a:solidFill>
                <a:latin typeface="+mj-lt"/>
                <a:ea typeface="Arial"/>
                <a:cs typeface="Arial"/>
                <a:sym typeface="Arial"/>
              </a:defRPr>
            </a:lvl1pPr>
            <a:lvl2pPr lvl="1" rtl="0">
              <a:spcBef>
                <a:spcPts val="0"/>
              </a:spcBef>
              <a:spcAft>
                <a:spcPts val="0"/>
              </a:spcAft>
              <a:buSzPts val="1400"/>
              <a:buNone/>
              <a:defRPr sz="2561"/>
            </a:lvl2pPr>
            <a:lvl3pPr lvl="2" rtl="0">
              <a:spcBef>
                <a:spcPts val="0"/>
              </a:spcBef>
              <a:spcAft>
                <a:spcPts val="0"/>
              </a:spcAft>
              <a:buSzPts val="1400"/>
              <a:buNone/>
              <a:defRPr sz="2561"/>
            </a:lvl3pPr>
            <a:lvl4pPr lvl="3" rtl="0">
              <a:spcBef>
                <a:spcPts val="0"/>
              </a:spcBef>
              <a:spcAft>
                <a:spcPts val="0"/>
              </a:spcAft>
              <a:buSzPts val="1400"/>
              <a:buNone/>
              <a:defRPr sz="2561"/>
            </a:lvl4pPr>
            <a:lvl5pPr lvl="4" rtl="0">
              <a:spcBef>
                <a:spcPts val="0"/>
              </a:spcBef>
              <a:spcAft>
                <a:spcPts val="0"/>
              </a:spcAft>
              <a:buSzPts val="1400"/>
              <a:buNone/>
              <a:defRPr sz="2561"/>
            </a:lvl5pPr>
            <a:lvl6pPr lvl="5" rtl="0">
              <a:spcBef>
                <a:spcPts val="0"/>
              </a:spcBef>
              <a:spcAft>
                <a:spcPts val="0"/>
              </a:spcAft>
              <a:buSzPts val="1400"/>
              <a:buNone/>
              <a:defRPr sz="2561"/>
            </a:lvl6pPr>
            <a:lvl7pPr lvl="6" rtl="0">
              <a:spcBef>
                <a:spcPts val="0"/>
              </a:spcBef>
              <a:spcAft>
                <a:spcPts val="0"/>
              </a:spcAft>
              <a:buSzPts val="1400"/>
              <a:buNone/>
              <a:defRPr sz="2561"/>
            </a:lvl7pPr>
            <a:lvl8pPr lvl="7" rtl="0">
              <a:spcBef>
                <a:spcPts val="0"/>
              </a:spcBef>
              <a:spcAft>
                <a:spcPts val="0"/>
              </a:spcAft>
              <a:buSzPts val="1400"/>
              <a:buNone/>
              <a:defRPr sz="2561"/>
            </a:lvl8pPr>
            <a:lvl9pPr lvl="8" rtl="0">
              <a:spcBef>
                <a:spcPts val="0"/>
              </a:spcBef>
              <a:spcAft>
                <a:spcPts val="0"/>
              </a:spcAft>
              <a:buSzPts val="1400"/>
              <a:buNone/>
              <a:defRPr sz="2561"/>
            </a:lvl9pPr>
          </a:lstStyle>
          <a:p>
            <a:pPr marL="0" marR="0" lvl="0" indent="0" algn="l" defTabSz="914306" rtl="0" eaLnBrk="1" fontAlgn="auto" latinLnBrk="0" hangingPunct="1">
              <a:lnSpc>
                <a:spcPct val="90000"/>
              </a:lnSpc>
              <a:spcBef>
                <a:spcPts val="0"/>
              </a:spcBef>
              <a:spcAft>
                <a:spcPts val="0"/>
              </a:spcAft>
              <a:buClr>
                <a:srgbClr val="000000"/>
              </a:buClr>
              <a:buSzPts val="3200"/>
              <a:buFont typeface="Arial"/>
              <a:buNone/>
              <a:tabLst/>
              <a:defRPr/>
            </a:pPr>
            <a:r>
              <a:rPr kumimoji="0" lang="en-US" sz="2812" b="1" i="0" u="none" strike="noStrike" kern="1200" cap="none" spc="0" normalizeH="0" baseline="0" noProof="0" dirty="0">
                <a:ln>
                  <a:noFill/>
                </a:ln>
                <a:solidFill>
                  <a:srgbClr val="000000"/>
                </a:solidFill>
                <a:effectLst/>
                <a:uLnTx/>
                <a:uFillTx/>
                <a:latin typeface="Arial" panose="020B0604020202020204"/>
                <a:cs typeface="Arial"/>
                <a:sym typeface="Arial"/>
              </a:rPr>
              <a:t>Few Students Gain STEM Momentum, Equity Gaps Present Early</a:t>
            </a:r>
            <a:endParaRPr kumimoji="0" lang="en-US" sz="2812" b="1" i="0" u="none" strike="noStrike" kern="1200" cap="none" spc="0" normalizeH="0" baseline="0" noProof="0" dirty="0">
              <a:ln>
                <a:noFill/>
              </a:ln>
              <a:solidFill>
                <a:srgbClr val="0065A3"/>
              </a:solidFill>
              <a:effectLst/>
              <a:uLnTx/>
              <a:uFillTx/>
              <a:latin typeface="Arial" panose="020B0604020202020204"/>
              <a:cs typeface="Arial"/>
              <a:sym typeface="Arial"/>
            </a:endParaRPr>
          </a:p>
        </p:txBody>
      </p:sp>
      <p:sp>
        <p:nvSpPr>
          <p:cNvPr id="12" name="Content Placeholder 3">
            <a:extLst>
              <a:ext uri="{FF2B5EF4-FFF2-40B4-BE49-F238E27FC236}">
                <a16:creationId xmlns:a16="http://schemas.microsoft.com/office/drawing/2014/main" id="{753FA31E-60FC-624D-9232-898A85154A35}"/>
              </a:ext>
            </a:extLst>
          </p:cNvPr>
          <p:cNvSpPr txBox="1">
            <a:spLocks/>
          </p:cNvSpPr>
          <p:nvPr/>
        </p:nvSpPr>
        <p:spPr>
          <a:xfrm>
            <a:off x="566606" y="6418387"/>
            <a:ext cx="11154800" cy="364789"/>
          </a:xfrm>
          <a:prstGeom prst="rect">
            <a:avLst/>
          </a:prstGeom>
          <a:noFill/>
          <a:ln>
            <a:noFill/>
          </a:ln>
        </p:spPr>
        <p:txBody>
          <a:bodyPr spcFirstLastPara="1" vert="horz" wrap="square" lIns="64281" tIns="64281" rIns="64281" bIns="64281" rtlCol="0" anchor="t" anchorCtr="0">
            <a:normAutofit fontScale="92500" lnSpcReduction="20000"/>
          </a:bodyPr>
          <a:lstStyle>
            <a:lvl1pPr marL="0" marR="0" lvl="0" indent="0" algn="l" defTabSz="1300393" rtl="0" eaLnBrk="1" latinLnBrk="0" hangingPunct="1">
              <a:lnSpc>
                <a:spcPct val="90000"/>
              </a:lnSpc>
              <a:spcBef>
                <a:spcPts val="1422"/>
              </a:spcBef>
              <a:spcAft>
                <a:spcPts val="0"/>
              </a:spcAft>
              <a:buClr>
                <a:srgbClr val="30A2B6"/>
              </a:buClr>
              <a:buSzPts val="1000"/>
              <a:buFont typeface="Arial"/>
              <a:buNone/>
              <a:defRPr sz="1422" b="0" i="0" u="none" strike="noStrike" kern="1200" cap="none">
                <a:solidFill>
                  <a:schemeClr val="dk1"/>
                </a:solidFill>
                <a:latin typeface="+mn-lt"/>
                <a:ea typeface="Arial"/>
                <a:cs typeface="Arial"/>
                <a:sym typeface="Arial"/>
              </a:defRPr>
            </a:lvl1pPr>
            <a:lvl2pPr marL="1300458" marR="0" lvl="1" indent="-325115" algn="l" defTabSz="1300393" rtl="0" eaLnBrk="1" latinLnBrk="0" hangingPunct="1">
              <a:lnSpc>
                <a:spcPct val="90000"/>
              </a:lnSpc>
              <a:spcBef>
                <a:spcPts val="711"/>
              </a:spcBef>
              <a:spcAft>
                <a:spcPts val="0"/>
              </a:spcAft>
              <a:buClr>
                <a:schemeClr val="dk1"/>
              </a:buClr>
              <a:buSzPts val="1200"/>
              <a:buFont typeface="Arial"/>
              <a:buNone/>
              <a:defRPr sz="1707" b="0" i="0" u="none" strike="noStrike" kern="1200" cap="none">
                <a:solidFill>
                  <a:schemeClr val="dk1"/>
                </a:solidFill>
                <a:latin typeface="Arial"/>
                <a:ea typeface="Arial"/>
                <a:cs typeface="Arial"/>
                <a:sym typeface="Arial"/>
              </a:defRPr>
            </a:lvl2pPr>
            <a:lvl3pPr marL="1950688" marR="0" lvl="2" indent="-325115" algn="l" defTabSz="1300393" rtl="0" eaLnBrk="1" latinLnBrk="0" hangingPunct="1">
              <a:lnSpc>
                <a:spcPct val="90000"/>
              </a:lnSpc>
              <a:spcBef>
                <a:spcPts val="711"/>
              </a:spcBef>
              <a:spcAft>
                <a:spcPts val="0"/>
              </a:spcAft>
              <a:buClr>
                <a:schemeClr val="dk1"/>
              </a:buClr>
              <a:buSzPts val="1200"/>
              <a:buFont typeface="Arial"/>
              <a:buNone/>
              <a:defRPr sz="1707" b="0" i="0" u="none" strike="noStrike" kern="1200" cap="none">
                <a:solidFill>
                  <a:schemeClr val="dk1"/>
                </a:solidFill>
                <a:latin typeface="Arial"/>
                <a:ea typeface="Arial"/>
                <a:cs typeface="Arial"/>
                <a:sym typeface="Arial"/>
              </a:defRPr>
            </a:lvl3pPr>
            <a:lvl4pPr marL="2600917" marR="0" lvl="3" indent="-325115" algn="l" defTabSz="1300393" rtl="0" eaLnBrk="1" latinLnBrk="0" hangingPunct="1">
              <a:lnSpc>
                <a:spcPct val="90000"/>
              </a:lnSpc>
              <a:spcBef>
                <a:spcPts val="711"/>
              </a:spcBef>
              <a:spcAft>
                <a:spcPts val="0"/>
              </a:spcAft>
              <a:buClr>
                <a:schemeClr val="dk1"/>
              </a:buClr>
              <a:buSzPts val="1200"/>
              <a:buFont typeface="Arial"/>
              <a:buNone/>
              <a:defRPr sz="1707" b="0" i="0" u="none" strike="noStrike" kern="1200" cap="none">
                <a:solidFill>
                  <a:schemeClr val="dk1"/>
                </a:solidFill>
                <a:latin typeface="Arial"/>
                <a:ea typeface="Arial"/>
                <a:cs typeface="Arial"/>
                <a:sym typeface="Arial"/>
              </a:defRPr>
            </a:lvl4pPr>
            <a:lvl5pPr marL="3251145" marR="0" lvl="4" indent="-325115" algn="l" defTabSz="1300393" rtl="0" eaLnBrk="1" latinLnBrk="0" hangingPunct="1">
              <a:lnSpc>
                <a:spcPct val="90000"/>
              </a:lnSpc>
              <a:spcBef>
                <a:spcPts val="711"/>
              </a:spcBef>
              <a:spcAft>
                <a:spcPts val="0"/>
              </a:spcAft>
              <a:buClr>
                <a:schemeClr val="dk1"/>
              </a:buClr>
              <a:buSzPts val="1200"/>
              <a:buFont typeface="Arial"/>
              <a:buNone/>
              <a:defRPr sz="1707" b="0" i="0" u="none" strike="noStrike" kern="1200" cap="none">
                <a:solidFill>
                  <a:schemeClr val="dk1"/>
                </a:solidFill>
                <a:latin typeface="Arial"/>
                <a:ea typeface="Arial"/>
                <a:cs typeface="Arial"/>
                <a:sym typeface="Arial"/>
              </a:defRPr>
            </a:lvl5pPr>
            <a:lvl6pPr marL="3901375" marR="0" lvl="5" indent="-487672" algn="l" defTabSz="1300393" rtl="0" eaLnBrk="1" latinLnBrk="0" hangingPunct="1">
              <a:lnSpc>
                <a:spcPct val="90000"/>
              </a:lnSpc>
              <a:spcBef>
                <a:spcPts val="711"/>
              </a:spcBef>
              <a:spcAft>
                <a:spcPts val="0"/>
              </a:spcAft>
              <a:buClr>
                <a:schemeClr val="dk1"/>
              </a:buClr>
              <a:buSzPts val="1800"/>
              <a:buFont typeface="Arial"/>
              <a:buChar char="•"/>
              <a:defRPr sz="2561" b="0" i="0" u="none" strike="noStrike" kern="1200" cap="none">
                <a:solidFill>
                  <a:schemeClr val="dk1"/>
                </a:solidFill>
                <a:latin typeface="Calibri"/>
                <a:ea typeface="Calibri"/>
                <a:cs typeface="Calibri"/>
                <a:sym typeface="Calibri"/>
              </a:defRPr>
            </a:lvl6pPr>
            <a:lvl7pPr marL="4551603" marR="0" lvl="6" indent="-487672" algn="l" defTabSz="1300393" rtl="0" eaLnBrk="1" latinLnBrk="0" hangingPunct="1">
              <a:lnSpc>
                <a:spcPct val="90000"/>
              </a:lnSpc>
              <a:spcBef>
                <a:spcPts val="711"/>
              </a:spcBef>
              <a:spcAft>
                <a:spcPts val="0"/>
              </a:spcAft>
              <a:buClr>
                <a:schemeClr val="dk1"/>
              </a:buClr>
              <a:buSzPts val="1800"/>
              <a:buFont typeface="Arial"/>
              <a:buChar char="•"/>
              <a:defRPr sz="2561" b="0" i="0" u="none" strike="noStrike" kern="1200" cap="none">
                <a:solidFill>
                  <a:schemeClr val="dk1"/>
                </a:solidFill>
                <a:latin typeface="Calibri"/>
                <a:ea typeface="Calibri"/>
                <a:cs typeface="Calibri"/>
                <a:sym typeface="Calibri"/>
              </a:defRPr>
            </a:lvl7pPr>
            <a:lvl8pPr marL="5201833" marR="0" lvl="7" indent="-487672" algn="l" defTabSz="1300393" rtl="0" eaLnBrk="1" latinLnBrk="0" hangingPunct="1">
              <a:lnSpc>
                <a:spcPct val="90000"/>
              </a:lnSpc>
              <a:spcBef>
                <a:spcPts val="711"/>
              </a:spcBef>
              <a:spcAft>
                <a:spcPts val="0"/>
              </a:spcAft>
              <a:buClr>
                <a:schemeClr val="dk1"/>
              </a:buClr>
              <a:buSzPts val="1800"/>
              <a:buFont typeface="Arial"/>
              <a:buChar char="•"/>
              <a:defRPr sz="2561" b="0" i="0" u="none" strike="noStrike" kern="1200" cap="none">
                <a:solidFill>
                  <a:schemeClr val="dk1"/>
                </a:solidFill>
                <a:latin typeface="Calibri"/>
                <a:ea typeface="Calibri"/>
                <a:cs typeface="Calibri"/>
                <a:sym typeface="Calibri"/>
              </a:defRPr>
            </a:lvl8pPr>
            <a:lvl9pPr marL="5852063" marR="0" lvl="8" indent="-487672" algn="l" defTabSz="1300393" rtl="0" eaLnBrk="1" latinLnBrk="0" hangingPunct="1">
              <a:lnSpc>
                <a:spcPct val="90000"/>
              </a:lnSpc>
              <a:spcBef>
                <a:spcPts val="711"/>
              </a:spcBef>
              <a:spcAft>
                <a:spcPts val="0"/>
              </a:spcAft>
              <a:buClr>
                <a:schemeClr val="dk1"/>
              </a:buClr>
              <a:buSzPts val="1800"/>
              <a:buFont typeface="Arial"/>
              <a:buChar char="•"/>
              <a:defRPr sz="2561" b="0" i="0" u="none" strike="noStrike" kern="1200" cap="none">
                <a:solidFill>
                  <a:schemeClr val="dk1"/>
                </a:solidFill>
                <a:latin typeface="Calibri"/>
                <a:ea typeface="Calibri"/>
                <a:cs typeface="Calibri"/>
                <a:sym typeface="Calibri"/>
              </a:defRPr>
            </a:lvl9pPr>
          </a:lstStyle>
          <a:p>
            <a:pPr marL="0" marR="0" lvl="0" indent="0" algn="l" defTabSz="914306" rtl="0" eaLnBrk="1" fontAlgn="auto" latinLnBrk="0" hangingPunct="1">
              <a:lnSpc>
                <a:spcPct val="90000"/>
              </a:lnSpc>
              <a:spcBef>
                <a:spcPts val="1000"/>
              </a:spcBef>
              <a:spcAft>
                <a:spcPts val="0"/>
              </a:spcAft>
              <a:buClr>
                <a:srgbClr val="30A2B6"/>
              </a:buClr>
              <a:buSzPts val="1000"/>
              <a:buFont typeface="Arial"/>
              <a:buNone/>
              <a:tabLst/>
              <a:defRPr/>
            </a:pPr>
            <a:r>
              <a:rPr kumimoji="0" lang="en-US" sz="1000" b="0" i="0" u="none" strike="noStrike" kern="1200" cap="none" spc="0" normalizeH="0" baseline="0" noProof="0">
                <a:ln>
                  <a:noFill/>
                </a:ln>
                <a:solidFill>
                  <a:srgbClr val="000000"/>
                </a:solidFill>
                <a:effectLst/>
                <a:uLnTx/>
                <a:uFillTx/>
                <a:latin typeface="Arial" panose="020B0604020202020204"/>
                <a:cs typeface="Arial"/>
                <a:sym typeface="Arial"/>
              </a:rPr>
              <a:t>John Fink, Taylor Myers, Daniel Sparks, &amp; Shanna Jaggars, Forthcoming September 2021. Toward a Practical Set of STEM Transfer Program Momentum Metrics. CCRC Working Paper. </a:t>
            </a:r>
            <a:endParaRPr kumimoji="0" lang="en-US" sz="1000" b="0" i="0" u="none" strike="noStrike" kern="1200" cap="none" spc="0" normalizeH="0" baseline="0" noProof="0" dirty="0">
              <a:ln>
                <a:noFill/>
              </a:ln>
              <a:solidFill>
                <a:srgbClr val="000000"/>
              </a:solidFill>
              <a:effectLst/>
              <a:uLnTx/>
              <a:uFillTx/>
              <a:latin typeface="Arial" panose="020B0604020202020204"/>
              <a:cs typeface="Arial"/>
              <a:sym typeface="Arial"/>
            </a:endParaRPr>
          </a:p>
        </p:txBody>
      </p:sp>
      <p:pic>
        <p:nvPicPr>
          <p:cNvPr id="3" name="Picture 2">
            <a:extLst>
              <a:ext uri="{FF2B5EF4-FFF2-40B4-BE49-F238E27FC236}">
                <a16:creationId xmlns:a16="http://schemas.microsoft.com/office/drawing/2014/main" id="{DCC49883-8C25-4B44-AB6C-B08F5830CFB9}"/>
              </a:ext>
            </a:extLst>
          </p:cNvPr>
          <p:cNvPicPr>
            <a:picLocks noChangeAspect="1"/>
          </p:cNvPicPr>
          <p:nvPr/>
        </p:nvPicPr>
        <p:blipFill>
          <a:blip r:embed="rId2"/>
          <a:stretch>
            <a:fillRect/>
          </a:stretch>
        </p:blipFill>
        <p:spPr>
          <a:xfrm>
            <a:off x="715617" y="1550503"/>
            <a:ext cx="10601740" cy="4867884"/>
          </a:xfrm>
          <a:prstGeom prst="rect">
            <a:avLst/>
          </a:prstGeom>
        </p:spPr>
      </p:pic>
    </p:spTree>
    <p:extLst>
      <p:ext uri="{BB962C8B-B14F-4D97-AF65-F5344CB8AC3E}">
        <p14:creationId xmlns:p14="http://schemas.microsoft.com/office/powerpoint/2010/main" val="3727814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1CBC12-C7A9-154E-85E0-938CE0B129B3}"/>
              </a:ext>
            </a:extLst>
          </p:cNvPr>
          <p:cNvSpPr>
            <a:spLocks noGrp="1"/>
          </p:cNvSpPr>
          <p:nvPr>
            <p:ph type="title"/>
          </p:nvPr>
        </p:nvSpPr>
        <p:spPr>
          <a:xfrm>
            <a:off x="825023" y="676857"/>
            <a:ext cx="11154800" cy="1411644"/>
          </a:xfrm>
        </p:spPr>
        <p:txBody>
          <a:bodyPr>
            <a:normAutofit/>
          </a:bodyPr>
          <a:lstStyle/>
          <a:p>
            <a:r>
              <a:rPr lang="en-US" dirty="0"/>
              <a:t>Dual Enrollment Can Help STEM-Intending Black &amp; Hispanic Students Avoid the Math Sorting System</a:t>
            </a:r>
          </a:p>
        </p:txBody>
      </p:sp>
      <p:sp>
        <p:nvSpPr>
          <p:cNvPr id="4" name="Text Placeholder 3">
            <a:extLst>
              <a:ext uri="{FF2B5EF4-FFF2-40B4-BE49-F238E27FC236}">
                <a16:creationId xmlns:a16="http://schemas.microsoft.com/office/drawing/2014/main" id="{963F34CC-2AEA-514D-94A6-C4B3CB5BEA44}"/>
              </a:ext>
            </a:extLst>
          </p:cNvPr>
          <p:cNvSpPr>
            <a:spLocks noGrp="1"/>
          </p:cNvSpPr>
          <p:nvPr>
            <p:ph type="body" idx="2"/>
          </p:nvPr>
        </p:nvSpPr>
        <p:spPr>
          <a:xfrm>
            <a:off x="566606" y="6281729"/>
            <a:ext cx="11154800" cy="501447"/>
          </a:xfrm>
        </p:spPr>
        <p:txBody>
          <a:bodyPr>
            <a:normAutofit fontScale="77500" lnSpcReduction="20000"/>
          </a:bodyPr>
          <a:lstStyle/>
          <a:p>
            <a:r>
              <a:rPr lang="en-US" dirty="0" err="1"/>
              <a:t>Minaya</a:t>
            </a:r>
            <a:r>
              <a:rPr lang="en-US" dirty="0"/>
              <a:t>, V. (2021). </a:t>
            </a:r>
            <a:r>
              <a:rPr lang="en-US" i="1" dirty="0"/>
              <a:t>Can dual enrollment algebra reduce racial/ethnic gaps in early stem outcomes? Evidence from Florida</a:t>
            </a:r>
            <a:r>
              <a:rPr lang="en-US" dirty="0"/>
              <a:t>. Columbia University, Teachers College, Community College Research Center. </a:t>
            </a:r>
            <a:r>
              <a:rPr lang="en-US" dirty="0">
                <a:hlinkClick r:id="rId2"/>
              </a:rPr>
              <a:t>https://ccrc.tc.columbia.edu/publications/dual-enrollment-algebra-stem-outcomes.html</a:t>
            </a:r>
            <a:r>
              <a:rPr lang="en-US" dirty="0"/>
              <a:t> </a:t>
            </a:r>
          </a:p>
        </p:txBody>
      </p:sp>
      <p:pic>
        <p:nvPicPr>
          <p:cNvPr id="5" name="Picture 4">
            <a:extLst>
              <a:ext uri="{FF2B5EF4-FFF2-40B4-BE49-F238E27FC236}">
                <a16:creationId xmlns:a16="http://schemas.microsoft.com/office/drawing/2014/main" id="{DAFDD92F-A1BF-1047-A16C-5E514E0AD005}"/>
              </a:ext>
            </a:extLst>
          </p:cNvPr>
          <p:cNvPicPr>
            <a:picLocks noChangeAspect="1"/>
          </p:cNvPicPr>
          <p:nvPr/>
        </p:nvPicPr>
        <p:blipFill>
          <a:blip r:embed="rId3"/>
          <a:stretch>
            <a:fillRect/>
          </a:stretch>
        </p:blipFill>
        <p:spPr>
          <a:xfrm>
            <a:off x="1851966" y="1948779"/>
            <a:ext cx="8488067" cy="4407445"/>
          </a:xfrm>
          <a:prstGeom prst="rect">
            <a:avLst/>
          </a:prstGeom>
        </p:spPr>
      </p:pic>
    </p:spTree>
    <p:extLst>
      <p:ext uri="{BB962C8B-B14F-4D97-AF65-F5344CB8AC3E}">
        <p14:creationId xmlns:p14="http://schemas.microsoft.com/office/powerpoint/2010/main" val="180056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d958b9841b_0_121"/>
          <p:cNvSpPr>
            <a:spLocks noGrp="1"/>
          </p:cNvSpPr>
          <p:nvPr>
            <p:ph type="chart" idx="2"/>
          </p:nvPr>
        </p:nvSpPr>
        <p:spPr>
          <a:xfrm>
            <a:off x="1844885" y="1946527"/>
            <a:ext cx="8502300" cy="3808500"/>
          </a:xfrm>
          <a:prstGeom prst="rect">
            <a:avLst/>
          </a:prstGeom>
          <a:noFill/>
          <a:ln>
            <a:noFill/>
          </a:ln>
        </p:spPr>
        <p:txBody>
          <a:bodyPr spcFirstLastPara="1" wrap="square" lIns="91425" tIns="45700" rIns="91425" bIns="45700" anchor="t" anchorCtr="0">
            <a:noAutofit/>
          </a:bodyPr>
          <a:lstStyle/>
          <a:p>
            <a:pPr marL="0" indent="0">
              <a:buNone/>
            </a:pPr>
            <a:endParaRPr/>
          </a:p>
        </p:txBody>
      </p:sp>
      <p:sp>
        <p:nvSpPr>
          <p:cNvPr id="642" name="Google Shape;642;gd958b9841b_0_121"/>
          <p:cNvSpPr txBox="1">
            <a:spLocks noGrp="1"/>
          </p:cNvSpPr>
          <p:nvPr>
            <p:ph type="title"/>
          </p:nvPr>
        </p:nvSpPr>
        <p:spPr>
          <a:xfrm>
            <a:off x="401959" y="522529"/>
            <a:ext cx="11002800" cy="1325700"/>
          </a:xfrm>
          <a:prstGeom prst="rect">
            <a:avLst/>
          </a:prstGeom>
          <a:noFill/>
          <a:ln>
            <a:noFill/>
          </a:ln>
        </p:spPr>
        <p:txBody>
          <a:bodyPr spcFirstLastPara="1" wrap="square" lIns="91425" tIns="45700" rIns="91425" bIns="45700" anchor="t" anchorCtr="0">
            <a:normAutofit/>
          </a:bodyPr>
          <a:lstStyle/>
          <a:p>
            <a:r>
              <a:rPr lang="en-US" sz="3600" dirty="0">
                <a:solidFill>
                  <a:srgbClr val="008080"/>
                </a:solidFill>
                <a:latin typeface="Roboto" panose="020B0604020202020204" charset="0"/>
                <a:ea typeface="Roboto" panose="020B0604020202020204" charset="0"/>
              </a:rPr>
              <a:t>Is it clear to students where their programs lead?</a:t>
            </a:r>
            <a:endParaRPr sz="3600" dirty="0">
              <a:solidFill>
                <a:srgbClr val="008080"/>
              </a:solidFill>
              <a:latin typeface="Roboto" panose="020B0604020202020204" charset="0"/>
              <a:ea typeface="Roboto" panose="020B0604020202020204" charset="0"/>
            </a:endParaRPr>
          </a:p>
        </p:txBody>
      </p:sp>
      <p:graphicFrame>
        <p:nvGraphicFramePr>
          <p:cNvPr id="643" name="Google Shape;643;gd958b9841b_0_121"/>
          <p:cNvGraphicFramePr/>
          <p:nvPr>
            <p:extLst>
              <p:ext uri="{D42A27DB-BD31-4B8C-83A1-F6EECF244321}">
                <p14:modId xmlns:p14="http://schemas.microsoft.com/office/powerpoint/2010/main" val="931890965"/>
              </p:ext>
            </p:extLst>
          </p:nvPr>
        </p:nvGraphicFramePr>
        <p:xfrm>
          <a:off x="401959" y="1485645"/>
          <a:ext cx="11470600" cy="4849825"/>
        </p:xfrm>
        <a:graphic>
          <a:graphicData uri="http://schemas.openxmlformats.org/drawingml/2006/table">
            <a:tbl>
              <a:tblPr firstRow="1" bandRow="1">
                <a:noFill/>
              </a:tblPr>
              <a:tblGrid>
                <a:gridCol w="2246000">
                  <a:extLst>
                    <a:ext uri="{9D8B030D-6E8A-4147-A177-3AD203B41FA5}">
                      <a16:colId xmlns:a16="http://schemas.microsoft.com/office/drawing/2014/main" val="20000"/>
                    </a:ext>
                  </a:extLst>
                </a:gridCol>
                <a:gridCol w="3890200">
                  <a:extLst>
                    <a:ext uri="{9D8B030D-6E8A-4147-A177-3AD203B41FA5}">
                      <a16:colId xmlns:a16="http://schemas.microsoft.com/office/drawing/2014/main" val="20001"/>
                    </a:ext>
                  </a:extLst>
                </a:gridCol>
                <a:gridCol w="3083825">
                  <a:extLst>
                    <a:ext uri="{9D8B030D-6E8A-4147-A177-3AD203B41FA5}">
                      <a16:colId xmlns:a16="http://schemas.microsoft.com/office/drawing/2014/main" val="20002"/>
                    </a:ext>
                  </a:extLst>
                </a:gridCol>
                <a:gridCol w="2250575">
                  <a:extLst>
                    <a:ext uri="{9D8B030D-6E8A-4147-A177-3AD203B41FA5}">
                      <a16:colId xmlns:a16="http://schemas.microsoft.com/office/drawing/2014/main" val="20003"/>
                    </a:ext>
                  </a:extLst>
                </a:gridCol>
              </a:tblGrid>
              <a:tr h="492900">
                <a:tc>
                  <a:txBody>
                    <a:bodyPr/>
                    <a:lstStyle/>
                    <a:p>
                      <a:pPr marL="0" marR="0" lvl="0" indent="0" algn="ctr" rtl="0">
                        <a:lnSpc>
                          <a:spcPct val="100000"/>
                        </a:lnSpc>
                        <a:spcBef>
                          <a:spcPts val="0"/>
                        </a:spcBef>
                        <a:spcAft>
                          <a:spcPts val="0"/>
                        </a:spcAft>
                        <a:buClr>
                          <a:srgbClr val="000000"/>
                        </a:buClr>
                        <a:buSzPts val="1400"/>
                        <a:buFont typeface="Arial"/>
                        <a:buNone/>
                      </a:pPr>
                      <a:r>
                        <a:rPr lang="en-US" sz="1200" u="none" strike="noStrike" cap="none"/>
                        <a:t>Category</a:t>
                      </a:r>
                      <a:endParaRPr sz="1200" u="none" strike="noStrike" cap="none"/>
                    </a:p>
                  </a:txBody>
                  <a:tcPr marL="64300" marR="64300" marT="32151" marB="32151" anchor="ctr">
                    <a:solidFill>
                      <a:srgbClr val="21817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u="none" strike="noStrike" cap="none" dirty="0"/>
                        <a:t>Description</a:t>
                      </a:r>
                    </a:p>
                  </a:txBody>
                  <a:tcPr marL="64300" marR="64300" marT="32151" marB="32151" anchor="ctr">
                    <a:solidFill>
                      <a:srgbClr val="21817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u="none" strike="noStrike" cap="none"/>
                        <a:t>Examples</a:t>
                      </a:r>
                      <a:endParaRPr sz="1200" u="none" strike="noStrike" cap="none"/>
                    </a:p>
                  </a:txBody>
                  <a:tcPr marL="64300" marR="64300" marT="32151" marB="32151" anchor="ctr">
                    <a:solidFill>
                      <a:srgbClr val="21817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u="none" strike="noStrike" cap="none" dirty="0"/>
                        <a:t>Clear to students what this program leads to?</a:t>
                      </a:r>
                      <a:endParaRPr sz="1200" u="none" strike="noStrike" cap="none" dirty="0"/>
                    </a:p>
                  </a:txBody>
                  <a:tcPr marL="64300" marR="64300" marT="32151" marB="32151" anchor="ctr">
                    <a:solidFill>
                      <a:srgbClr val="218179"/>
                    </a:solidFill>
                  </a:tcPr>
                </a:tc>
                <a:extLst>
                  <a:ext uri="{0D108BD9-81ED-4DB2-BD59-A6C34878D82A}">
                    <a16:rowId xmlns:a16="http://schemas.microsoft.com/office/drawing/2014/main" val="10000"/>
                  </a:ext>
                </a:extLst>
              </a:tr>
              <a:tr h="622125">
                <a:tc>
                  <a:txBody>
                    <a:bodyPr/>
                    <a:lstStyle/>
                    <a:p>
                      <a:pPr marL="0" marR="0" lvl="0" indent="0" algn="ctr" rtl="0">
                        <a:lnSpc>
                          <a:spcPct val="100000"/>
                        </a:lnSpc>
                        <a:spcBef>
                          <a:spcPts val="0"/>
                        </a:spcBef>
                        <a:spcAft>
                          <a:spcPts val="0"/>
                        </a:spcAft>
                        <a:buClr>
                          <a:srgbClr val="000000"/>
                        </a:buClr>
                        <a:buSzPts val="1700"/>
                        <a:buFont typeface="Arial"/>
                        <a:buNone/>
                      </a:pPr>
                      <a:r>
                        <a:rPr lang="en-US" sz="1200" b="1" u="none" strike="noStrike" cap="none"/>
                        <a:t>Workforce: Low</a:t>
                      </a:r>
                      <a:endParaRPr sz="1200" b="1" u="none" strike="noStrike" cap="none">
                        <a:latin typeface="Arial"/>
                        <a:ea typeface="Arial"/>
                        <a:cs typeface="Arial"/>
                        <a:sym typeface="Arial"/>
                      </a:endParaRPr>
                    </a:p>
                  </a:txBody>
                  <a:tcPr marL="64300" marR="64300" marT="32151" marB="32151" anchor="ctr">
                    <a:solidFill>
                      <a:srgbClr val="CCDFE5"/>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200" u="none" strike="noStrike" cap="none"/>
                        <a:t>Program places students into jobs with low average earnings (e.g., less than $14/hour)</a:t>
                      </a:r>
                      <a:endParaRPr sz="1200" u="none" strike="noStrike" cap="none">
                        <a:latin typeface="Arial"/>
                        <a:ea typeface="Arial"/>
                        <a:cs typeface="Arial"/>
                        <a:sym typeface="Arial"/>
                      </a:endParaRPr>
                    </a:p>
                  </a:txBody>
                  <a:tcPr marL="48225" marR="48225" marT="0" marB="0" anchor="ctr">
                    <a:solidFill>
                      <a:srgbClr val="CCDFE5"/>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200" u="none" strike="noStrike" cap="none"/>
                        <a:t>Criminal Justice, Automobile Technology, Early Childhood</a:t>
                      </a:r>
                      <a:endParaRPr sz="1200" u="none" strike="noStrike" cap="none">
                        <a:latin typeface="Arial"/>
                        <a:ea typeface="Arial"/>
                        <a:cs typeface="Arial"/>
                        <a:sym typeface="Arial"/>
                      </a:endParaRPr>
                    </a:p>
                  </a:txBody>
                  <a:tcPr marL="48225" marR="48225" marT="0" marB="0" anchor="ctr">
                    <a:solidFill>
                      <a:srgbClr val="CCDFE5"/>
                    </a:solidFill>
                  </a:tcPr>
                </a:tc>
                <a:tc rowSpan="4">
                  <a:txBody>
                    <a:bodyPr/>
                    <a:lstStyle/>
                    <a:p>
                      <a:pPr marL="0" marR="0" lvl="0" indent="0" algn="ctr" rtl="0">
                        <a:lnSpc>
                          <a:spcPct val="115000"/>
                        </a:lnSpc>
                        <a:spcBef>
                          <a:spcPts val="0"/>
                        </a:spcBef>
                        <a:spcAft>
                          <a:spcPts val="0"/>
                        </a:spcAft>
                        <a:buClr>
                          <a:srgbClr val="000000"/>
                        </a:buClr>
                        <a:buSzPts val="1300"/>
                        <a:buFont typeface="Arial"/>
                        <a:buNone/>
                      </a:pPr>
                      <a:endParaRPr sz="1200" u="none" strike="noStrike" cap="none">
                        <a:latin typeface="Arial"/>
                        <a:ea typeface="Arial"/>
                        <a:cs typeface="Arial"/>
                        <a:sym typeface="Arial"/>
                      </a:endParaRPr>
                    </a:p>
                  </a:txBody>
                  <a:tcPr marL="48225" marR="48225" marT="0" marB="0" anchor="ctr"/>
                </a:tc>
                <a:extLst>
                  <a:ext uri="{0D108BD9-81ED-4DB2-BD59-A6C34878D82A}">
                    <a16:rowId xmlns:a16="http://schemas.microsoft.com/office/drawing/2014/main" val="10001"/>
                  </a:ext>
                </a:extLst>
              </a:tr>
              <a:tr h="622125">
                <a:tc>
                  <a:txBody>
                    <a:bodyPr/>
                    <a:lstStyle/>
                    <a:p>
                      <a:pPr marL="0" marR="0" lvl="0" indent="0" algn="ctr" rtl="0">
                        <a:lnSpc>
                          <a:spcPct val="100000"/>
                        </a:lnSpc>
                        <a:spcBef>
                          <a:spcPts val="0"/>
                        </a:spcBef>
                        <a:spcAft>
                          <a:spcPts val="0"/>
                        </a:spcAft>
                        <a:buClr>
                          <a:srgbClr val="000000"/>
                        </a:buClr>
                        <a:buSzPts val="1700"/>
                        <a:buFont typeface="Arial"/>
                        <a:buNone/>
                      </a:pPr>
                      <a:r>
                        <a:rPr lang="en-US" sz="1200" b="1" u="none" strike="noStrike" cap="none"/>
                        <a:t>Workforce: Medium</a:t>
                      </a:r>
                      <a:endParaRPr sz="1200" b="1" u="none" strike="noStrike" cap="none">
                        <a:latin typeface="Arial"/>
                        <a:ea typeface="Arial"/>
                        <a:cs typeface="Arial"/>
                        <a:sym typeface="Arial"/>
                      </a:endParaRPr>
                    </a:p>
                  </a:txBody>
                  <a:tcPr marL="64300" marR="64300" marT="32151" marB="32151" anchor="ctr">
                    <a:solidFill>
                      <a:schemeClr val="lt1"/>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200" u="none" strike="noStrike" cap="none"/>
                        <a:t>Program places students into relatively middle-paying job (e.g., between $14-$17.55/ hour)</a:t>
                      </a:r>
                      <a:endParaRPr sz="1200" u="none" strike="noStrike" cap="none">
                        <a:latin typeface="Arial"/>
                        <a:ea typeface="Arial"/>
                        <a:cs typeface="Arial"/>
                        <a:sym typeface="Arial"/>
                      </a:endParaRPr>
                    </a:p>
                  </a:txBody>
                  <a:tcPr marL="48225" marR="48225" marT="0" marB="0" anchor="ctr">
                    <a:solidFill>
                      <a:schemeClr val="lt1"/>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200" u="none" strike="noStrike" cap="none"/>
                        <a:t>Accounting, Welding, Business Management, Dental Assistant</a:t>
                      </a:r>
                      <a:endParaRPr sz="1200" u="none" strike="noStrike" cap="none">
                        <a:latin typeface="Arial"/>
                        <a:ea typeface="Arial"/>
                        <a:cs typeface="Arial"/>
                        <a:sym typeface="Arial"/>
                      </a:endParaRPr>
                    </a:p>
                  </a:txBody>
                  <a:tcPr marL="48225" marR="48225" marT="0" marB="0" anchor="ctr">
                    <a:solidFill>
                      <a:schemeClr val="lt1"/>
                    </a:solidFill>
                  </a:tcPr>
                </a:tc>
                <a:tc vMerge="1">
                  <a:txBody>
                    <a:bodyPr/>
                    <a:lstStyle/>
                    <a:p>
                      <a:endParaRPr lang="en-US"/>
                    </a:p>
                  </a:txBody>
                  <a:tcPr/>
                </a:tc>
                <a:extLst>
                  <a:ext uri="{0D108BD9-81ED-4DB2-BD59-A6C34878D82A}">
                    <a16:rowId xmlns:a16="http://schemas.microsoft.com/office/drawing/2014/main" val="10002"/>
                  </a:ext>
                </a:extLst>
              </a:tr>
              <a:tr h="622125">
                <a:tc>
                  <a:txBody>
                    <a:bodyPr/>
                    <a:lstStyle/>
                    <a:p>
                      <a:pPr marL="0" marR="0" lvl="0" indent="0" algn="ctr" rtl="0">
                        <a:lnSpc>
                          <a:spcPct val="100000"/>
                        </a:lnSpc>
                        <a:spcBef>
                          <a:spcPts val="0"/>
                        </a:spcBef>
                        <a:spcAft>
                          <a:spcPts val="0"/>
                        </a:spcAft>
                        <a:buClr>
                          <a:srgbClr val="000000"/>
                        </a:buClr>
                        <a:buSzPts val="1700"/>
                        <a:buFont typeface="Arial"/>
                        <a:buNone/>
                      </a:pPr>
                      <a:r>
                        <a:rPr lang="en-US" sz="1200" b="1" u="none" strike="noStrike" cap="none"/>
                        <a:t>Workforce: High</a:t>
                      </a:r>
                      <a:endParaRPr sz="1200" b="1" u="none" strike="noStrike" cap="none">
                        <a:latin typeface="Arial"/>
                        <a:ea typeface="Arial"/>
                        <a:cs typeface="Arial"/>
                        <a:sym typeface="Arial"/>
                      </a:endParaRPr>
                    </a:p>
                  </a:txBody>
                  <a:tcPr marL="64300" marR="64300" marT="32151" marB="32151" anchor="ctr">
                    <a:solidFill>
                      <a:srgbClr val="CCDFE5"/>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200" u="none" strike="noStrike" cap="none"/>
                        <a:t>Program places students into a relatively high-paying job (e.g., more than $17.55/ hour)</a:t>
                      </a:r>
                      <a:endParaRPr sz="1200" u="none" strike="noStrike" cap="none">
                        <a:latin typeface="Arial"/>
                        <a:ea typeface="Arial"/>
                        <a:cs typeface="Arial"/>
                        <a:sym typeface="Arial"/>
                      </a:endParaRPr>
                    </a:p>
                  </a:txBody>
                  <a:tcPr marL="48225" marR="48225" marT="0" marB="0" anchor="ctr">
                    <a:solidFill>
                      <a:srgbClr val="CCDFE5"/>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200" u="none" strike="noStrike" cap="none"/>
                        <a:t>Nursing, Radiology Technology, Sonography, Dental Hygiene</a:t>
                      </a:r>
                      <a:endParaRPr sz="1200" u="none" strike="noStrike" cap="none">
                        <a:latin typeface="Arial"/>
                        <a:ea typeface="Arial"/>
                        <a:cs typeface="Arial"/>
                        <a:sym typeface="Arial"/>
                      </a:endParaRPr>
                    </a:p>
                  </a:txBody>
                  <a:tcPr marL="48225" marR="48225" marT="0" marB="0" anchor="ctr">
                    <a:solidFill>
                      <a:srgbClr val="CCDFE5"/>
                    </a:solidFill>
                  </a:tcPr>
                </a:tc>
                <a:tc vMerge="1">
                  <a:txBody>
                    <a:bodyPr/>
                    <a:lstStyle/>
                    <a:p>
                      <a:endParaRPr lang="en-US"/>
                    </a:p>
                  </a:txBody>
                  <a:tcPr/>
                </a:tc>
                <a:extLst>
                  <a:ext uri="{0D108BD9-81ED-4DB2-BD59-A6C34878D82A}">
                    <a16:rowId xmlns:a16="http://schemas.microsoft.com/office/drawing/2014/main" val="10003"/>
                  </a:ext>
                </a:extLst>
              </a:tr>
              <a:tr h="658125">
                <a:tc>
                  <a:txBody>
                    <a:bodyPr/>
                    <a:lstStyle/>
                    <a:p>
                      <a:pPr marL="0" marR="0" lvl="0" indent="0" algn="ctr" rtl="0">
                        <a:lnSpc>
                          <a:spcPct val="100000"/>
                        </a:lnSpc>
                        <a:spcBef>
                          <a:spcPts val="0"/>
                        </a:spcBef>
                        <a:spcAft>
                          <a:spcPts val="0"/>
                        </a:spcAft>
                        <a:buClr>
                          <a:srgbClr val="000000"/>
                        </a:buClr>
                        <a:buSzPts val="1700"/>
                        <a:buFont typeface="Arial"/>
                        <a:buNone/>
                      </a:pPr>
                      <a:r>
                        <a:rPr lang="en-US" sz="1200" b="1" u="none" strike="noStrike" cap="none"/>
                        <a:t>Transfer: Structured</a:t>
                      </a:r>
                      <a:endParaRPr sz="1200" b="1" u="none" strike="noStrike" cap="none">
                        <a:latin typeface="Arial"/>
                        <a:ea typeface="Arial"/>
                        <a:cs typeface="Arial"/>
                        <a:sym typeface="Arial"/>
                      </a:endParaRPr>
                    </a:p>
                  </a:txBody>
                  <a:tcPr marL="64300" marR="64300" marT="32151" marB="32151" anchor="ctr">
                    <a:solidFill>
                      <a:schemeClr val="lt1"/>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200" u="none" strike="noStrike" cap="none"/>
                        <a:t>Program designed to prepare students for a particular baccalaureate major/meta-major and/or a specific four-year destination</a:t>
                      </a:r>
                      <a:endParaRPr sz="1200" u="none" strike="noStrike" cap="none">
                        <a:latin typeface="Arial"/>
                        <a:ea typeface="Arial"/>
                        <a:cs typeface="Arial"/>
                        <a:sym typeface="Arial"/>
                      </a:endParaRPr>
                    </a:p>
                  </a:txBody>
                  <a:tcPr marL="48225" marR="48225" marT="0" marB="0" anchor="ctr">
                    <a:solidFill>
                      <a:schemeClr val="lt1"/>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t>AA-Business (DTA),</a:t>
                      </a:r>
                      <a:endParaRPr sz="1200" u="none" strike="noStrike" cap="none"/>
                    </a:p>
                    <a:p>
                      <a:pPr marL="0" marR="0" lvl="0" indent="0" algn="l" rtl="0">
                        <a:lnSpc>
                          <a:spcPct val="100000"/>
                        </a:lnSpc>
                        <a:spcBef>
                          <a:spcPts val="0"/>
                        </a:spcBef>
                        <a:spcAft>
                          <a:spcPts val="0"/>
                        </a:spcAft>
                        <a:buClr>
                          <a:srgbClr val="000000"/>
                        </a:buClr>
                        <a:buSzPts val="1300"/>
                        <a:buFont typeface="Arial"/>
                        <a:buNone/>
                      </a:pPr>
                      <a:r>
                        <a:rPr lang="en-US" sz="1200" u="none" strike="noStrike" cap="none"/>
                        <a:t>AS-T (Engineering)</a:t>
                      </a:r>
                      <a:endParaRPr sz="1200" u="none" strike="noStrike" cap="none">
                        <a:latin typeface="Arial"/>
                        <a:ea typeface="Arial"/>
                        <a:cs typeface="Arial"/>
                        <a:sym typeface="Arial"/>
                      </a:endParaRPr>
                    </a:p>
                  </a:txBody>
                  <a:tcPr marL="64300" marR="64300" marT="32151" marB="32151" anchor="ctr">
                    <a:solidFill>
                      <a:schemeClr val="lt1"/>
                    </a:solidFill>
                  </a:tcPr>
                </a:tc>
                <a:tc vMerge="1">
                  <a:txBody>
                    <a:bodyPr/>
                    <a:lstStyle/>
                    <a:p>
                      <a:endParaRPr lang="en-US"/>
                    </a:p>
                  </a:txBody>
                  <a:tcPr/>
                </a:tc>
                <a:extLst>
                  <a:ext uri="{0D108BD9-81ED-4DB2-BD59-A6C34878D82A}">
                    <a16:rowId xmlns:a16="http://schemas.microsoft.com/office/drawing/2014/main" val="10004"/>
                  </a:ext>
                </a:extLst>
              </a:tr>
              <a:tr h="654425">
                <a:tc>
                  <a:txBody>
                    <a:bodyPr/>
                    <a:lstStyle/>
                    <a:p>
                      <a:pPr marL="0" marR="0" lvl="0" indent="0" algn="ctr" rtl="0">
                        <a:lnSpc>
                          <a:spcPct val="100000"/>
                        </a:lnSpc>
                        <a:spcBef>
                          <a:spcPts val="0"/>
                        </a:spcBef>
                        <a:spcAft>
                          <a:spcPts val="0"/>
                        </a:spcAft>
                        <a:buClr>
                          <a:srgbClr val="000000"/>
                        </a:buClr>
                        <a:buSzPts val="1700"/>
                        <a:buFont typeface="Arial"/>
                        <a:buNone/>
                      </a:pPr>
                      <a:r>
                        <a:rPr lang="en-US" sz="1200" b="1" u="none" strike="noStrike" cap="none">
                          <a:solidFill>
                            <a:schemeClr val="lt1"/>
                          </a:solidFill>
                        </a:rPr>
                        <a:t>Transfer: Unstructured</a:t>
                      </a:r>
                      <a:endParaRPr sz="1200" b="1" u="none" strike="noStrike" cap="none">
                        <a:solidFill>
                          <a:schemeClr val="lt1"/>
                        </a:solidFill>
                        <a:latin typeface="Arial"/>
                        <a:ea typeface="Arial"/>
                        <a:cs typeface="Arial"/>
                        <a:sym typeface="Arial"/>
                      </a:endParaRPr>
                    </a:p>
                  </a:txBody>
                  <a:tcPr marL="64300" marR="64300" marT="32151" marB="32151" anchor="ctr">
                    <a:solidFill>
                      <a:srgbClr val="56B17E"/>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200" u="none" strike="noStrike" cap="none">
                          <a:solidFill>
                            <a:schemeClr val="lt1"/>
                          </a:solidFill>
                        </a:rPr>
                        <a:t>Program designed for general transfer (no pre-major or university destination necessarily specified)</a:t>
                      </a:r>
                      <a:endParaRPr sz="1200" u="none" strike="noStrike" cap="none">
                        <a:solidFill>
                          <a:schemeClr val="lt1"/>
                        </a:solidFill>
                        <a:latin typeface="Arial"/>
                        <a:ea typeface="Arial"/>
                        <a:cs typeface="Arial"/>
                        <a:sym typeface="Arial"/>
                      </a:endParaRPr>
                    </a:p>
                  </a:txBody>
                  <a:tcPr marL="48225" marR="48225" marT="0" marB="0" anchor="ctr">
                    <a:solidFill>
                      <a:srgbClr val="56B17E"/>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lt1"/>
                          </a:solidFill>
                        </a:rPr>
                        <a:t>AA-General Studies, </a:t>
                      </a:r>
                      <a:endParaRPr sz="1200" u="none" strike="noStrike" cap="none">
                        <a:solidFill>
                          <a:schemeClr val="lt1"/>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lt1"/>
                          </a:solidFill>
                        </a:rPr>
                        <a:t>“General Transfer”</a:t>
                      </a:r>
                      <a:endParaRPr sz="1200" u="none" strike="noStrike" cap="none">
                        <a:solidFill>
                          <a:schemeClr val="lt1"/>
                        </a:solidFill>
                        <a:latin typeface="Arial"/>
                        <a:ea typeface="Arial"/>
                        <a:cs typeface="Arial"/>
                        <a:sym typeface="Arial"/>
                      </a:endParaRPr>
                    </a:p>
                  </a:txBody>
                  <a:tcPr marL="64300" marR="64300" marT="32151" marB="32151" anchor="ctr">
                    <a:solidFill>
                      <a:srgbClr val="56B17E"/>
                    </a:solidFill>
                  </a:tcPr>
                </a:tc>
                <a:tc rowSpan="3">
                  <a:txBody>
                    <a:bodyPr/>
                    <a:lstStyle/>
                    <a:p>
                      <a:pPr marL="0" marR="0" lvl="0" indent="0" algn="l" rtl="0">
                        <a:lnSpc>
                          <a:spcPct val="100000"/>
                        </a:lnSpc>
                        <a:spcBef>
                          <a:spcPts val="0"/>
                        </a:spcBef>
                        <a:spcAft>
                          <a:spcPts val="0"/>
                        </a:spcAft>
                        <a:buClr>
                          <a:srgbClr val="000000"/>
                        </a:buClr>
                        <a:buSzPts val="1300"/>
                        <a:buFont typeface="Arial"/>
                        <a:buNone/>
                      </a:pPr>
                      <a:endParaRPr sz="1200" u="none" strike="noStrike" cap="none">
                        <a:latin typeface="Arial"/>
                        <a:ea typeface="Arial"/>
                        <a:cs typeface="Arial"/>
                        <a:sym typeface="Arial"/>
                      </a:endParaRPr>
                    </a:p>
                  </a:txBody>
                  <a:tcPr marL="64300" marR="64300" marT="32151" marB="32151" anchor="ctr">
                    <a:solidFill>
                      <a:srgbClr val="56B17E"/>
                    </a:solidFill>
                  </a:tcPr>
                </a:tc>
                <a:extLst>
                  <a:ext uri="{0D108BD9-81ED-4DB2-BD59-A6C34878D82A}">
                    <a16:rowId xmlns:a16="http://schemas.microsoft.com/office/drawing/2014/main" val="10005"/>
                  </a:ext>
                </a:extLst>
              </a:tr>
              <a:tr h="589000">
                <a:tc>
                  <a:txBody>
                    <a:bodyPr/>
                    <a:lstStyle/>
                    <a:p>
                      <a:pPr marL="0" marR="0" lvl="0" indent="0" algn="ctr" rtl="0">
                        <a:lnSpc>
                          <a:spcPct val="100000"/>
                        </a:lnSpc>
                        <a:spcBef>
                          <a:spcPts val="0"/>
                        </a:spcBef>
                        <a:spcAft>
                          <a:spcPts val="0"/>
                        </a:spcAft>
                        <a:buClr>
                          <a:srgbClr val="000000"/>
                        </a:buClr>
                        <a:buSzPts val="1700"/>
                        <a:buFont typeface="Arial"/>
                        <a:buNone/>
                      </a:pPr>
                      <a:r>
                        <a:rPr lang="en-US" sz="1200" b="1" u="none" strike="noStrike" cap="none">
                          <a:solidFill>
                            <a:schemeClr val="lt1"/>
                          </a:solidFill>
                        </a:rPr>
                        <a:t>Undeclared or Unknown</a:t>
                      </a:r>
                      <a:endParaRPr sz="1200" b="1" u="none" strike="noStrike" cap="none">
                        <a:solidFill>
                          <a:schemeClr val="lt1"/>
                        </a:solidFill>
                        <a:latin typeface="Arial"/>
                        <a:ea typeface="Arial"/>
                        <a:cs typeface="Arial"/>
                        <a:sym typeface="Arial"/>
                      </a:endParaRPr>
                    </a:p>
                  </a:txBody>
                  <a:tcPr marL="64300" marR="64300" marT="32151" marB="32151" anchor="ctr">
                    <a:solidFill>
                      <a:srgbClr val="56B17E"/>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lt1"/>
                          </a:solidFill>
                        </a:rPr>
                        <a:t>Listed as undeclared or missing program information</a:t>
                      </a:r>
                      <a:endParaRPr sz="1200" u="none" strike="noStrike" cap="none">
                        <a:solidFill>
                          <a:schemeClr val="lt1"/>
                        </a:solidFill>
                        <a:latin typeface="Arial"/>
                        <a:ea typeface="Arial"/>
                        <a:cs typeface="Arial"/>
                        <a:sym typeface="Arial"/>
                      </a:endParaRPr>
                    </a:p>
                  </a:txBody>
                  <a:tcPr marL="64300" marR="64300" marT="32151" marB="32151" anchor="ctr">
                    <a:solidFill>
                      <a:srgbClr val="56B17E"/>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lt1"/>
                          </a:solidFill>
                        </a:rPr>
                        <a:t>Null, Missing Program,</a:t>
                      </a:r>
                      <a:endParaRPr sz="1200" u="none" strike="noStrike" cap="none">
                        <a:solidFill>
                          <a:schemeClr val="lt1"/>
                        </a:solidFill>
                      </a:endParaRPr>
                    </a:p>
                    <a:p>
                      <a:pPr marL="0" marR="0" lvl="0" indent="0" algn="l" rtl="0">
                        <a:lnSpc>
                          <a:spcPct val="100000"/>
                        </a:lnSpc>
                        <a:spcBef>
                          <a:spcPts val="0"/>
                        </a:spcBef>
                        <a:spcAft>
                          <a:spcPts val="0"/>
                        </a:spcAft>
                        <a:buClr>
                          <a:srgbClr val="000000"/>
                        </a:buClr>
                        <a:buSzPts val="1300"/>
                        <a:buFont typeface="Arial"/>
                        <a:buNone/>
                      </a:pPr>
                      <a:r>
                        <a:rPr lang="en-US" sz="1200" u="none" strike="noStrike" cap="none">
                          <a:solidFill>
                            <a:schemeClr val="lt1"/>
                          </a:solidFill>
                        </a:rPr>
                        <a:t>Undeclared</a:t>
                      </a:r>
                      <a:endParaRPr sz="1200" u="none" strike="noStrike" cap="none">
                        <a:solidFill>
                          <a:schemeClr val="lt1"/>
                        </a:solidFill>
                        <a:latin typeface="Arial"/>
                        <a:ea typeface="Arial"/>
                        <a:cs typeface="Arial"/>
                        <a:sym typeface="Arial"/>
                      </a:endParaRPr>
                    </a:p>
                  </a:txBody>
                  <a:tcPr marL="64300" marR="64300" marT="32151" marB="32151" anchor="ctr">
                    <a:solidFill>
                      <a:srgbClr val="56B17E"/>
                    </a:solidFill>
                  </a:tcPr>
                </a:tc>
                <a:tc vMerge="1">
                  <a:txBody>
                    <a:bodyPr/>
                    <a:lstStyle/>
                    <a:p>
                      <a:endParaRPr lang="en-US"/>
                    </a:p>
                  </a:txBody>
                  <a:tcPr/>
                </a:tc>
                <a:extLst>
                  <a:ext uri="{0D108BD9-81ED-4DB2-BD59-A6C34878D82A}">
                    <a16:rowId xmlns:a16="http://schemas.microsoft.com/office/drawing/2014/main" val="10006"/>
                  </a:ext>
                </a:extLst>
              </a:tr>
              <a:tr h="589000">
                <a:tc>
                  <a:txBody>
                    <a:bodyPr/>
                    <a:lstStyle/>
                    <a:p>
                      <a:pPr marL="0" marR="0" lvl="0" indent="0" algn="ctr" rtl="0">
                        <a:lnSpc>
                          <a:spcPct val="100000"/>
                        </a:lnSpc>
                        <a:spcBef>
                          <a:spcPts val="0"/>
                        </a:spcBef>
                        <a:spcAft>
                          <a:spcPts val="0"/>
                        </a:spcAft>
                        <a:buClr>
                          <a:srgbClr val="000000"/>
                        </a:buClr>
                        <a:buSzPts val="1700"/>
                        <a:buFont typeface="Arial"/>
                        <a:buNone/>
                      </a:pPr>
                      <a:r>
                        <a:rPr lang="en-US" sz="1200" b="1" u="none" strike="noStrike" cap="none" dirty="0">
                          <a:solidFill>
                            <a:schemeClr val="lt1"/>
                          </a:solidFill>
                        </a:rPr>
                        <a:t>Uncategorized or Other</a:t>
                      </a:r>
                      <a:endParaRPr sz="1200" b="1" u="none" strike="noStrike" cap="none" dirty="0">
                        <a:solidFill>
                          <a:schemeClr val="lt1"/>
                        </a:solidFill>
                        <a:latin typeface="Arial"/>
                        <a:ea typeface="Arial"/>
                        <a:cs typeface="Arial"/>
                        <a:sym typeface="Arial"/>
                      </a:endParaRPr>
                    </a:p>
                  </a:txBody>
                  <a:tcPr marL="64300" marR="64300" marT="32151" marB="32151" anchor="ctr">
                    <a:solidFill>
                      <a:srgbClr val="56B17E"/>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dirty="0">
                          <a:solidFill>
                            <a:schemeClr val="lt1"/>
                          </a:solidFill>
                        </a:rPr>
                        <a:t>Non-degree seeking, ESL, ABE, dual enrollment</a:t>
                      </a:r>
                      <a:endParaRPr sz="1300" u="none" strike="noStrike" cap="none" dirty="0">
                        <a:solidFill>
                          <a:schemeClr val="lt1"/>
                        </a:solidFill>
                        <a:latin typeface="Arial"/>
                        <a:ea typeface="Arial"/>
                        <a:cs typeface="Arial"/>
                        <a:sym typeface="Arial"/>
                      </a:endParaRPr>
                    </a:p>
                  </a:txBody>
                  <a:tcPr marL="64300" marR="64300" marT="32151" marB="32151" anchor="ctr">
                    <a:solidFill>
                      <a:srgbClr val="56B17E"/>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dirty="0">
                          <a:solidFill>
                            <a:schemeClr val="lt1"/>
                          </a:solidFill>
                        </a:rPr>
                        <a:t>Basic Education, ESL, Running Start</a:t>
                      </a:r>
                      <a:endParaRPr sz="1300" u="none" strike="noStrike" cap="none" dirty="0">
                        <a:solidFill>
                          <a:schemeClr val="lt1"/>
                        </a:solidFill>
                        <a:latin typeface="Arial"/>
                        <a:ea typeface="Arial"/>
                        <a:cs typeface="Arial"/>
                        <a:sym typeface="Arial"/>
                      </a:endParaRPr>
                    </a:p>
                  </a:txBody>
                  <a:tcPr marL="64300" marR="64300" marT="32151" marB="32151" anchor="ctr">
                    <a:solidFill>
                      <a:srgbClr val="56B17E"/>
                    </a:solidFill>
                  </a:tcPr>
                </a:tc>
                <a:tc vMerge="1">
                  <a:txBody>
                    <a:bodyPr/>
                    <a:lstStyle/>
                    <a:p>
                      <a:endParaRPr lang="en-US"/>
                    </a:p>
                  </a:txBody>
                  <a:tcPr/>
                </a:tc>
                <a:extLst>
                  <a:ext uri="{0D108BD9-81ED-4DB2-BD59-A6C34878D82A}">
                    <a16:rowId xmlns:a16="http://schemas.microsoft.com/office/drawing/2014/main" val="10007"/>
                  </a:ext>
                </a:extLst>
              </a:tr>
            </a:tbl>
          </a:graphicData>
        </a:graphic>
      </p:graphicFrame>
      <p:pic>
        <p:nvPicPr>
          <p:cNvPr id="644" name="Google Shape;644;gd958b9841b_0_121" descr="Checkmark"/>
          <p:cNvPicPr preferRelativeResize="0"/>
          <p:nvPr/>
        </p:nvPicPr>
        <p:blipFill rotWithShape="1">
          <a:blip r:embed="rId3">
            <a:alphaModFix/>
          </a:blip>
          <a:srcRect/>
          <a:stretch/>
        </p:blipFill>
        <p:spPr>
          <a:xfrm>
            <a:off x="10274966" y="3031498"/>
            <a:ext cx="642919" cy="642919"/>
          </a:xfrm>
          <a:prstGeom prst="rect">
            <a:avLst/>
          </a:prstGeom>
          <a:noFill/>
          <a:ln>
            <a:noFill/>
          </a:ln>
        </p:spPr>
      </p:pic>
      <p:pic>
        <p:nvPicPr>
          <p:cNvPr id="645" name="Google Shape;645;gd958b9841b_0_121" descr="Warning"/>
          <p:cNvPicPr preferRelativeResize="0"/>
          <p:nvPr/>
        </p:nvPicPr>
        <p:blipFill rotWithShape="1">
          <a:blip r:embed="rId4">
            <a:alphaModFix/>
          </a:blip>
          <a:srcRect/>
          <a:stretch/>
        </p:blipFill>
        <p:spPr>
          <a:xfrm>
            <a:off x="10274966" y="5144847"/>
            <a:ext cx="642919" cy="642919"/>
          </a:xfrm>
          <a:prstGeom prst="rect">
            <a:avLst/>
          </a:prstGeom>
          <a:noFill/>
          <a:ln>
            <a:noFill/>
          </a:ln>
        </p:spPr>
      </p:pic>
      <p:sp>
        <p:nvSpPr>
          <p:cNvPr id="2" name="Rectangle 1">
            <a:extLst>
              <a:ext uri="{FF2B5EF4-FFF2-40B4-BE49-F238E27FC236}">
                <a16:creationId xmlns:a16="http://schemas.microsoft.com/office/drawing/2014/main" id="{98BB70E8-74D8-1048-A3B2-D7F7996DACDB}"/>
              </a:ext>
            </a:extLst>
          </p:cNvPr>
          <p:cNvSpPr/>
          <p:nvPr/>
        </p:nvSpPr>
        <p:spPr>
          <a:xfrm>
            <a:off x="9610165" y="1485646"/>
            <a:ext cx="2262394" cy="4849824"/>
          </a:xfrm>
          <a:prstGeom prst="rect">
            <a:avLst/>
          </a:prstGeom>
          <a:solidFill>
            <a:srgbClr val="2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Arial"/>
            </a:endParaRPr>
          </a:p>
        </p:txBody>
      </p:sp>
      <p:sp>
        <p:nvSpPr>
          <p:cNvPr id="9" name="Google Shape;89;p15">
            <a:extLst>
              <a:ext uri="{FF2B5EF4-FFF2-40B4-BE49-F238E27FC236}">
                <a16:creationId xmlns:a16="http://schemas.microsoft.com/office/drawing/2014/main" id="{1EAD492B-3517-4914-A0B3-8DDEB368EFED}"/>
              </a:ext>
            </a:extLst>
          </p:cNvPr>
          <p:cNvSpPr txBox="1"/>
          <p:nvPr/>
        </p:nvSpPr>
        <p:spPr>
          <a:xfrm>
            <a:off x="315400" y="6528523"/>
            <a:ext cx="10473200" cy="266622"/>
          </a:xfrm>
          <a:prstGeom prst="rect">
            <a:avLst/>
          </a:prstGeom>
          <a:noFill/>
          <a:ln>
            <a:noFill/>
          </a:ln>
        </p:spPr>
        <p:txBody>
          <a:bodyPr spcFirstLastPara="1" wrap="square" lIns="121900" tIns="60933" rIns="121900" bIns="60933" anchor="t" anchorCtr="0">
            <a:spAutoFit/>
          </a:bodyPr>
          <a:lstStyle/>
          <a:p>
            <a:pPr defTabSz="1219170">
              <a:buSzPts val="900"/>
            </a:pPr>
            <a:r>
              <a:rPr lang="en-US" sz="933" u="sng" dirty="0">
                <a:latin typeface="Roboto"/>
                <a:ea typeface="Roboto"/>
                <a:cs typeface="Roboto"/>
                <a:sym typeface="Roboto"/>
              </a:rPr>
              <a:t>Source: Fink and Jenkins (2020). https://ccrc.tc.columbia.edu/publications/unpacking-program-enrollments-completion-equity.html</a:t>
            </a:r>
            <a:endParaRPr sz="933" dirty="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76FAB4C-F9E3-464F-A09C-CDC1DA8C4A1F}"/>
              </a:ext>
            </a:extLst>
          </p:cNvPr>
          <p:cNvSpPr txBox="1">
            <a:spLocks/>
          </p:cNvSpPr>
          <p:nvPr/>
        </p:nvSpPr>
        <p:spPr>
          <a:xfrm>
            <a:off x="336000" y="783300"/>
            <a:ext cx="3674297" cy="30083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6872"/>
              </a:buClr>
              <a:buSzPts val="4000"/>
              <a:buFont typeface="Arial"/>
              <a:buNone/>
              <a:defRPr sz="4000" b="1" i="0" u="none" strike="noStrike" cap="none">
                <a:solidFill>
                  <a:srgbClr val="19687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
                <a:srgbClr val="000000"/>
              </a:buClr>
              <a:buSzPts val="3200"/>
              <a:buFont typeface="Arial"/>
              <a:buNone/>
              <a:tabLst/>
              <a:defRPr/>
            </a:pPr>
            <a:r>
              <a:rPr kumimoji="0" lang="en-US" sz="2400" b="1" i="0" u="none" strike="noStrike" kern="0" cap="none" spc="0" normalizeH="0" baseline="0" noProof="0" dirty="0">
                <a:ln>
                  <a:noFill/>
                </a:ln>
                <a:solidFill>
                  <a:srgbClr val="008080"/>
                </a:solidFill>
                <a:effectLst/>
                <a:uLnTx/>
                <a:uFillTx/>
                <a:latin typeface="Roboto" panose="020B0604020202020204" charset="0"/>
                <a:ea typeface="Roboto" panose="020B0604020202020204" charset="0"/>
                <a:cs typeface="Arial"/>
                <a:sym typeface="Arial"/>
              </a:rPr>
              <a:t>Too many community college students (including dual enrollment students) are not enrolled in a program that clearly leads to a good job or transfer in their major field of interest. </a:t>
            </a:r>
          </a:p>
        </p:txBody>
      </p:sp>
      <p:sp>
        <p:nvSpPr>
          <p:cNvPr id="4" name="Google Shape;89;p15">
            <a:extLst>
              <a:ext uri="{FF2B5EF4-FFF2-40B4-BE49-F238E27FC236}">
                <a16:creationId xmlns:a16="http://schemas.microsoft.com/office/drawing/2014/main" id="{B287FB08-6D25-4DB7-BFC3-EF176061DA1D}"/>
              </a:ext>
            </a:extLst>
          </p:cNvPr>
          <p:cNvSpPr txBox="1"/>
          <p:nvPr/>
        </p:nvSpPr>
        <p:spPr>
          <a:xfrm>
            <a:off x="315400" y="6528523"/>
            <a:ext cx="10473200" cy="266622"/>
          </a:xfrm>
          <a:prstGeom prst="rect">
            <a:avLst/>
          </a:prstGeom>
          <a:noFill/>
          <a:ln>
            <a:noFill/>
          </a:ln>
        </p:spPr>
        <p:txBody>
          <a:bodyPr spcFirstLastPara="1" wrap="square" lIns="121900" tIns="60933" rIns="121900" bIns="60933" anchor="t" anchorCtr="0">
            <a:spAutoFit/>
          </a:bodyPr>
          <a:lstStyle/>
          <a:p>
            <a:pPr defTabSz="1219170">
              <a:buSzPts val="900"/>
            </a:pPr>
            <a:r>
              <a:rPr lang="en-US" sz="933" u="sng" dirty="0">
                <a:latin typeface="Roboto"/>
                <a:ea typeface="Roboto"/>
                <a:cs typeface="Roboto"/>
                <a:sym typeface="Roboto"/>
              </a:rPr>
              <a:t>Source: Fink and Jenkins (2020). https://ccrc.tc.columbia.edu/publications/unpacking-program-enrollments-completion-equity.html</a:t>
            </a:r>
            <a:endParaRPr sz="933" dirty="0">
              <a:latin typeface="Roboto"/>
              <a:ea typeface="Roboto"/>
              <a:cs typeface="Roboto"/>
              <a:sym typeface="Roboto"/>
            </a:endParaRPr>
          </a:p>
        </p:txBody>
      </p:sp>
      <p:pic>
        <p:nvPicPr>
          <p:cNvPr id="6" name="Google Shape;87;p9">
            <a:extLst>
              <a:ext uri="{FF2B5EF4-FFF2-40B4-BE49-F238E27FC236}">
                <a16:creationId xmlns:a16="http://schemas.microsoft.com/office/drawing/2014/main" id="{907B059E-600E-4CA8-BDD9-370EAA915FA9}"/>
              </a:ext>
            </a:extLst>
          </p:cNvPr>
          <p:cNvPicPr preferRelativeResize="0"/>
          <p:nvPr/>
        </p:nvPicPr>
        <p:blipFill rotWithShape="1">
          <a:blip r:embed="rId2">
            <a:alphaModFix/>
          </a:blip>
          <a:srcRect l="-842" t="-674" r="-680"/>
          <a:stretch/>
        </p:blipFill>
        <p:spPr>
          <a:xfrm>
            <a:off x="4242470" y="189463"/>
            <a:ext cx="7613530" cy="6339059"/>
          </a:xfrm>
          <a:prstGeom prst="rect">
            <a:avLst/>
          </a:prstGeom>
          <a:noFill/>
          <a:ln>
            <a:noFill/>
          </a:ln>
        </p:spPr>
      </p:pic>
      <p:sp>
        <p:nvSpPr>
          <p:cNvPr id="2" name="TextBox 1">
            <a:extLst>
              <a:ext uri="{FF2B5EF4-FFF2-40B4-BE49-F238E27FC236}">
                <a16:creationId xmlns:a16="http://schemas.microsoft.com/office/drawing/2014/main" id="{BB828CA5-AB4B-47DD-934F-6CF5EB8F57A7}"/>
              </a:ext>
            </a:extLst>
          </p:cNvPr>
          <p:cNvSpPr txBox="1"/>
          <p:nvPr/>
        </p:nvSpPr>
        <p:spPr>
          <a:xfrm>
            <a:off x="336000" y="4520485"/>
            <a:ext cx="3232597" cy="1785104"/>
          </a:xfrm>
          <a:prstGeom prst="rect">
            <a:avLst/>
          </a:prstGeom>
          <a:noFill/>
        </p:spPr>
        <p:txBody>
          <a:bodyPr wrap="square" rtlCol="0">
            <a:spAutoFit/>
          </a:bodyPr>
          <a:lstStyle/>
          <a:p>
            <a:r>
              <a:rPr lang="en-US" sz="2400" b="1" dirty="0">
                <a:solidFill>
                  <a:srgbClr val="FF0000"/>
                </a:solidFill>
                <a:latin typeface="Roboto" panose="020B0604020202020204" charset="0"/>
                <a:ea typeface="Roboto" panose="020B0604020202020204" charset="0"/>
              </a:rPr>
              <a:t>What motivation do these students have to complete their programs?</a:t>
            </a:r>
          </a:p>
          <a:p>
            <a:endParaRPr lang="en-US" dirty="0"/>
          </a:p>
        </p:txBody>
      </p:sp>
    </p:spTree>
    <p:extLst>
      <p:ext uri="{BB962C8B-B14F-4D97-AF65-F5344CB8AC3E}">
        <p14:creationId xmlns:p14="http://schemas.microsoft.com/office/powerpoint/2010/main" val="22167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76FAB4C-F9E3-464F-A09C-CDC1DA8C4A1F}"/>
              </a:ext>
            </a:extLst>
          </p:cNvPr>
          <p:cNvSpPr txBox="1">
            <a:spLocks/>
          </p:cNvSpPr>
          <p:nvPr/>
        </p:nvSpPr>
        <p:spPr>
          <a:xfrm>
            <a:off x="321732" y="2305447"/>
            <a:ext cx="4010963" cy="22471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6872"/>
              </a:buClr>
              <a:buSzPts val="4000"/>
              <a:buFont typeface="Arial"/>
              <a:buNone/>
              <a:defRPr sz="4000" b="1" i="0" u="none" strike="noStrike" cap="none">
                <a:solidFill>
                  <a:srgbClr val="19687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914377">
              <a:lnSpc>
                <a:spcPct val="100000"/>
              </a:lnSpc>
              <a:buClr>
                <a:srgbClr val="000000"/>
              </a:buClr>
              <a:buSzPts val="3200"/>
              <a:defRPr/>
            </a:pPr>
            <a:r>
              <a:rPr lang="en-US" sz="2400" dirty="0">
                <a:solidFill>
                  <a:srgbClr val="008080"/>
                </a:solidFill>
                <a:latin typeface="Roboto" panose="020B0604020202020204" charset="0"/>
                <a:ea typeface="Roboto" panose="020B0604020202020204" charset="0"/>
              </a:rPr>
              <a:t>Most colleges do not actively help noncredit adult education and workforce students to bridge into credit programs.</a:t>
            </a:r>
            <a:endParaRPr lang="en-US" sz="3200" dirty="0">
              <a:solidFill>
                <a:srgbClr val="008080"/>
              </a:solidFill>
              <a:latin typeface="Roboto" panose="020B0604020202020204" charset="0"/>
              <a:ea typeface="Roboto" panose="020B0604020202020204" charset="0"/>
            </a:endParaRPr>
          </a:p>
        </p:txBody>
      </p:sp>
      <p:pic>
        <p:nvPicPr>
          <p:cNvPr id="4" name="Google Shape;95;p9">
            <a:extLst>
              <a:ext uri="{FF2B5EF4-FFF2-40B4-BE49-F238E27FC236}">
                <a16:creationId xmlns:a16="http://schemas.microsoft.com/office/drawing/2014/main" id="{60D08BB3-C4D9-4FD7-80B1-F5412D470462}"/>
              </a:ext>
            </a:extLst>
          </p:cNvPr>
          <p:cNvPicPr preferRelativeResize="0"/>
          <p:nvPr/>
        </p:nvPicPr>
        <p:blipFill rotWithShape="1">
          <a:blip r:embed="rId3">
            <a:alphaModFix/>
          </a:blip>
          <a:srcRect/>
          <a:stretch/>
        </p:blipFill>
        <p:spPr>
          <a:xfrm>
            <a:off x="3837214" y="354474"/>
            <a:ext cx="8033055" cy="6149055"/>
          </a:xfrm>
          <a:prstGeom prst="rect">
            <a:avLst/>
          </a:prstGeom>
          <a:noFill/>
          <a:ln>
            <a:noFill/>
          </a:ln>
        </p:spPr>
      </p:pic>
    </p:spTree>
    <p:extLst>
      <p:ext uri="{BB962C8B-B14F-4D97-AF65-F5344CB8AC3E}">
        <p14:creationId xmlns:p14="http://schemas.microsoft.com/office/powerpoint/2010/main" val="3652344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5"/>
          <p:cNvSpPr txBox="1"/>
          <p:nvPr/>
        </p:nvSpPr>
        <p:spPr>
          <a:xfrm>
            <a:off x="315400" y="6528523"/>
            <a:ext cx="10473200" cy="266622"/>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900"/>
              <a:buFont typeface="Arial"/>
              <a:buNone/>
              <a:tabLst/>
              <a:defRPr/>
            </a:pPr>
            <a:r>
              <a:rPr kumimoji="0" lang="en-US" sz="933" b="0" i="0" u="sng" strike="noStrike" kern="0" cap="none" spc="0" normalizeH="0" baseline="0" noProof="0" dirty="0">
                <a:ln>
                  <a:noFill/>
                </a:ln>
                <a:solidFill>
                  <a:srgbClr val="000000"/>
                </a:solidFill>
                <a:effectLst/>
                <a:uLnTx/>
                <a:uFillTx/>
                <a:latin typeface="Roboto"/>
                <a:ea typeface="Roboto"/>
                <a:cs typeface="Roboto"/>
                <a:sym typeface="Roboto"/>
                <a:hlinkClick r:id="rId3">
                  <a:extLst>
                    <a:ext uri="{A12FA001-AC4F-418D-AE19-62706E023703}">
                      <ahyp:hlinkClr xmlns:ahyp="http://schemas.microsoft.com/office/drawing/2018/hyperlinkcolor" val="tx"/>
                    </a:ext>
                  </a:extLst>
                </a:hlinkClick>
              </a:rPr>
              <a:t>https://public.tableau.com/app/profile/john.fink/viz/WhatCollegeCredentialsareStudentsCompleting/CompletionsbyProgram</a:t>
            </a:r>
            <a:endParaRPr kumimoji="0" sz="933" b="0" i="0" u="none" strike="noStrike" kern="0" cap="none" spc="0" normalizeH="0" baseline="0" noProof="0" dirty="0">
              <a:ln>
                <a:noFill/>
              </a:ln>
              <a:solidFill>
                <a:srgbClr val="000000"/>
              </a:solidFill>
              <a:effectLst/>
              <a:uLnTx/>
              <a:uFillTx/>
              <a:latin typeface="Roboto"/>
              <a:ea typeface="Roboto"/>
              <a:cs typeface="Roboto"/>
              <a:sym typeface="Roboto"/>
            </a:endParaRPr>
          </a:p>
        </p:txBody>
      </p:sp>
      <p:pic>
        <p:nvPicPr>
          <p:cNvPr id="4" name="Picture 3">
            <a:extLst>
              <a:ext uri="{FF2B5EF4-FFF2-40B4-BE49-F238E27FC236}">
                <a16:creationId xmlns:a16="http://schemas.microsoft.com/office/drawing/2014/main" id="{6610521E-0377-4C05-B1DB-183CE8415AEB}"/>
              </a:ext>
            </a:extLst>
          </p:cNvPr>
          <p:cNvPicPr>
            <a:picLocks noChangeAspect="1"/>
          </p:cNvPicPr>
          <p:nvPr/>
        </p:nvPicPr>
        <p:blipFill>
          <a:blip r:embed="rId4"/>
          <a:stretch>
            <a:fillRect/>
          </a:stretch>
        </p:blipFill>
        <p:spPr>
          <a:xfrm>
            <a:off x="3161890" y="62856"/>
            <a:ext cx="9030110" cy="6582874"/>
          </a:xfrm>
          <a:prstGeom prst="rect">
            <a:avLst/>
          </a:prstGeom>
        </p:spPr>
      </p:pic>
      <p:sp>
        <p:nvSpPr>
          <p:cNvPr id="90" name="Google Shape;90;p15"/>
          <p:cNvSpPr txBox="1"/>
          <p:nvPr/>
        </p:nvSpPr>
        <p:spPr>
          <a:xfrm>
            <a:off x="147555" y="1647283"/>
            <a:ext cx="3182180" cy="341402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3600"/>
              <a:buFont typeface="Arial"/>
              <a:buNone/>
              <a:tabLst/>
              <a:defRPr/>
            </a:pPr>
            <a:r>
              <a:rPr kumimoji="0" lang="en-US" sz="2400" b="1" i="0" u="none" strike="noStrike" kern="0" cap="none" spc="0" normalizeH="0" baseline="0" noProof="0" dirty="0">
                <a:ln>
                  <a:noFill/>
                </a:ln>
                <a:solidFill>
                  <a:srgbClr val="008080"/>
                </a:solidFill>
                <a:effectLst/>
                <a:uLnTx/>
                <a:uFillTx/>
                <a:latin typeface="Roboto"/>
                <a:ea typeface="Roboto"/>
                <a:cs typeface="Roboto"/>
                <a:sym typeface="Roboto"/>
              </a:rPr>
              <a:t>Are the programs our students completing clearly aligned with good jobs and transfer in fields of interest for students and </a:t>
            </a:r>
            <a:r>
              <a:rPr lang="en-US" sz="2400" b="1" dirty="0">
                <a:solidFill>
                  <a:srgbClr val="008080"/>
                </a:solidFill>
                <a:latin typeface="Roboto"/>
                <a:ea typeface="Roboto"/>
                <a:cs typeface="Roboto"/>
                <a:sym typeface="Roboto"/>
              </a:rPr>
              <a:t>of </a:t>
            </a:r>
            <a:r>
              <a:rPr kumimoji="0" lang="en-US" sz="2400" b="1" i="0" u="none" strike="noStrike" kern="0" cap="none" spc="0" normalizeH="0" baseline="0" noProof="0" dirty="0">
                <a:ln>
                  <a:noFill/>
                </a:ln>
                <a:solidFill>
                  <a:srgbClr val="008080"/>
                </a:solidFill>
                <a:effectLst/>
                <a:uLnTx/>
                <a:uFillTx/>
                <a:latin typeface="Roboto"/>
                <a:ea typeface="Roboto"/>
                <a:cs typeface="Roboto"/>
                <a:sym typeface="Roboto"/>
              </a:rPr>
              <a:t>value for our communities?</a:t>
            </a:r>
            <a:endParaRPr kumimoji="0" sz="2400" b="1" i="0" u="none" strike="noStrike" kern="0" cap="none" spc="0" normalizeH="0" baseline="0" noProof="0" dirty="0">
              <a:ln>
                <a:noFill/>
              </a:ln>
              <a:solidFill>
                <a:srgbClr val="008080"/>
              </a:solidFill>
              <a:effectLst/>
              <a:uLnTx/>
              <a:uFillTx/>
              <a:latin typeface="Roboto"/>
              <a:ea typeface="Roboto"/>
              <a:cs typeface="Roboto"/>
              <a:sym typeface="Roboto"/>
            </a:endParaRPr>
          </a:p>
        </p:txBody>
      </p:sp>
    </p:spTree>
    <p:extLst>
      <p:ext uri="{BB962C8B-B14F-4D97-AF65-F5344CB8AC3E}">
        <p14:creationId xmlns:p14="http://schemas.microsoft.com/office/powerpoint/2010/main" val="2612316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6" name="Picture 5">
            <a:extLst>
              <a:ext uri="{FF2B5EF4-FFF2-40B4-BE49-F238E27FC236}">
                <a16:creationId xmlns:a16="http://schemas.microsoft.com/office/drawing/2014/main" id="{E173B0DD-A84D-4115-9DC4-2D88B3C06C92}"/>
              </a:ext>
            </a:extLst>
          </p:cNvPr>
          <p:cNvPicPr>
            <a:picLocks noChangeAspect="1"/>
          </p:cNvPicPr>
          <p:nvPr/>
        </p:nvPicPr>
        <p:blipFill>
          <a:blip r:embed="rId3"/>
          <a:stretch>
            <a:fillRect/>
          </a:stretch>
        </p:blipFill>
        <p:spPr>
          <a:xfrm>
            <a:off x="2745292" y="1427438"/>
            <a:ext cx="9288866" cy="5146324"/>
          </a:xfrm>
          <a:prstGeom prst="rect">
            <a:avLst/>
          </a:prstGeom>
        </p:spPr>
      </p:pic>
      <p:sp>
        <p:nvSpPr>
          <p:cNvPr id="106" name="Google Shape;106;p23"/>
          <p:cNvSpPr txBox="1"/>
          <p:nvPr/>
        </p:nvSpPr>
        <p:spPr>
          <a:xfrm>
            <a:off x="383980" y="216610"/>
            <a:ext cx="10973600" cy="114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3600"/>
              <a:buFont typeface="Arial"/>
              <a:buNone/>
              <a:tabLst/>
              <a:defRPr/>
            </a:pPr>
            <a:r>
              <a:rPr kumimoji="0" lang="en-US" sz="3200" b="1" i="0" u="none" strike="noStrike" kern="0" cap="none" spc="0" normalizeH="0" baseline="0" noProof="0" dirty="0">
                <a:ln>
                  <a:noFill/>
                </a:ln>
                <a:solidFill>
                  <a:srgbClr val="008080"/>
                </a:solidFill>
                <a:effectLst/>
                <a:uLnTx/>
                <a:uFillTx/>
                <a:latin typeface="Roboto"/>
                <a:ea typeface="Roboto"/>
                <a:cs typeface="Roboto"/>
                <a:sym typeface="Roboto"/>
              </a:rPr>
              <a:t>How well aligned are FCS associate degree programs with </a:t>
            </a:r>
            <a:r>
              <a:rPr lang="en-US" sz="3200" b="1" dirty="0">
                <a:solidFill>
                  <a:srgbClr val="008080"/>
                </a:solidFill>
                <a:latin typeface="Roboto"/>
                <a:ea typeface="Roboto"/>
                <a:cs typeface="Roboto"/>
                <a:sym typeface="Roboto"/>
              </a:rPr>
              <a:t>FSUS</a:t>
            </a:r>
            <a:r>
              <a:rPr kumimoji="0" lang="en-US" sz="3200" b="1" i="0" u="none" strike="noStrike" kern="0" cap="none" spc="0" normalizeH="0" baseline="0" noProof="0" dirty="0">
                <a:ln>
                  <a:noFill/>
                </a:ln>
                <a:solidFill>
                  <a:srgbClr val="008080"/>
                </a:solidFill>
                <a:effectLst/>
                <a:uLnTx/>
                <a:uFillTx/>
                <a:latin typeface="Roboto"/>
                <a:ea typeface="Roboto"/>
                <a:cs typeface="Roboto"/>
                <a:sym typeface="Roboto"/>
              </a:rPr>
              <a:t> bachelor’s degree programs?</a:t>
            </a:r>
            <a:endParaRPr kumimoji="0" sz="3200" b="1" i="0" u="none" strike="noStrike" kern="0" cap="none" spc="0" normalizeH="0" baseline="0" noProof="0" dirty="0">
              <a:ln>
                <a:noFill/>
              </a:ln>
              <a:solidFill>
                <a:srgbClr val="008080"/>
              </a:solidFill>
              <a:effectLst/>
              <a:uLnTx/>
              <a:uFillTx/>
              <a:latin typeface="Roboto"/>
              <a:ea typeface="Roboto"/>
              <a:cs typeface="Roboto"/>
              <a:sym typeface="Roboto"/>
            </a:endParaRPr>
          </a:p>
        </p:txBody>
      </p:sp>
      <p:sp>
        <p:nvSpPr>
          <p:cNvPr id="18" name="Google Shape;97;p22">
            <a:extLst>
              <a:ext uri="{FF2B5EF4-FFF2-40B4-BE49-F238E27FC236}">
                <a16:creationId xmlns:a16="http://schemas.microsoft.com/office/drawing/2014/main" id="{FC961B4D-1E2F-4E45-A56C-0857CD79DF77}"/>
              </a:ext>
            </a:extLst>
          </p:cNvPr>
          <p:cNvSpPr txBox="1"/>
          <p:nvPr/>
        </p:nvSpPr>
        <p:spPr>
          <a:xfrm>
            <a:off x="129680" y="6585326"/>
            <a:ext cx="6804900" cy="200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700" b="0" i="0" u="sng" strike="noStrike" kern="0" cap="none" spc="0" normalizeH="0" baseline="0" noProof="0" dirty="0">
                <a:ln>
                  <a:noFill/>
                </a:ln>
                <a:solidFill>
                  <a:srgbClr val="000000"/>
                </a:solidFill>
                <a:effectLst/>
                <a:uLnTx/>
                <a:uFillTx/>
                <a:latin typeface="Roboto"/>
                <a:ea typeface="Roboto"/>
                <a:cs typeface="Roboto"/>
                <a:sym typeface="Roboto"/>
                <a:hlinkClick r:id="rId4">
                  <a:extLst>
                    <a:ext uri="{A12FA001-AC4F-418D-AE19-62706E023703}">
                      <ahyp:hlinkClr xmlns:ahyp="http://schemas.microsoft.com/office/drawing/2018/hyperlinkcolor" val="tx"/>
                    </a:ext>
                  </a:extLst>
                </a:hlinkClick>
              </a:rPr>
              <a:t>https://public.tableau.com/app/profile/john.fink/viz/WhatCollegeCredentialsareStudentsCompleting/CompletionsbyProgram</a:t>
            </a:r>
            <a:endParaRPr kumimoji="0" sz="700" b="0" i="0" u="none" strike="noStrike" kern="0" cap="none" spc="0" normalizeH="0" baseline="0" noProof="0" dirty="0">
              <a:ln>
                <a:noFill/>
              </a:ln>
              <a:solidFill>
                <a:srgbClr val="000000"/>
              </a:solidFill>
              <a:effectLst/>
              <a:uLnTx/>
              <a:uFillTx/>
              <a:latin typeface="Roboto"/>
              <a:ea typeface="Roboto"/>
              <a:cs typeface="Roboto"/>
              <a:sym typeface="Roboto"/>
            </a:endParaRPr>
          </a:p>
        </p:txBody>
      </p:sp>
      <p:pic>
        <p:nvPicPr>
          <p:cNvPr id="4" name="Picture 3">
            <a:extLst>
              <a:ext uri="{FF2B5EF4-FFF2-40B4-BE49-F238E27FC236}">
                <a16:creationId xmlns:a16="http://schemas.microsoft.com/office/drawing/2014/main" id="{2C8A5FB0-7DD6-4261-84E3-4E3C727A68D0}"/>
              </a:ext>
            </a:extLst>
          </p:cNvPr>
          <p:cNvPicPr>
            <a:picLocks noChangeAspect="1"/>
          </p:cNvPicPr>
          <p:nvPr/>
        </p:nvPicPr>
        <p:blipFill>
          <a:blip r:embed="rId5"/>
          <a:stretch>
            <a:fillRect/>
          </a:stretch>
        </p:blipFill>
        <p:spPr>
          <a:xfrm>
            <a:off x="302901" y="1491061"/>
            <a:ext cx="2442390" cy="4963014"/>
          </a:xfrm>
          <a:prstGeom prst="rect">
            <a:avLst/>
          </a:prstGeom>
        </p:spPr>
      </p:pic>
    </p:spTree>
    <p:extLst>
      <p:ext uri="{BB962C8B-B14F-4D97-AF65-F5344CB8AC3E}">
        <p14:creationId xmlns:p14="http://schemas.microsoft.com/office/powerpoint/2010/main" val="945226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129C-C181-944E-97DD-F7691568EC4A}"/>
              </a:ext>
            </a:extLst>
          </p:cNvPr>
          <p:cNvSpPr>
            <a:spLocks noGrp="1"/>
          </p:cNvSpPr>
          <p:nvPr>
            <p:ph type="title"/>
          </p:nvPr>
        </p:nvSpPr>
        <p:spPr>
          <a:xfrm>
            <a:off x="215727" y="596842"/>
            <a:ext cx="2697805" cy="3365933"/>
          </a:xfrm>
        </p:spPr>
        <p:txBody>
          <a:bodyPr/>
          <a:lstStyle/>
          <a:p>
            <a:r>
              <a:rPr lang="en-US" sz="2400" dirty="0">
                <a:solidFill>
                  <a:srgbClr val="008080"/>
                </a:solidFill>
              </a:rPr>
              <a:t>FCS colleges rank well nationally in outcomes, but &gt;50% of FCS starters haven’t completed a credential after six years</a:t>
            </a:r>
          </a:p>
        </p:txBody>
      </p:sp>
      <p:graphicFrame>
        <p:nvGraphicFramePr>
          <p:cNvPr id="5" name="Chart Placeholder 4">
            <a:extLst>
              <a:ext uri="{FF2B5EF4-FFF2-40B4-BE49-F238E27FC236}">
                <a16:creationId xmlns:a16="http://schemas.microsoft.com/office/drawing/2014/main" id="{E820C6F0-48F3-C241-A751-8B9F25D93B6B}"/>
              </a:ext>
            </a:extLst>
          </p:cNvPr>
          <p:cNvGraphicFramePr>
            <a:graphicFrameLocks noGrp="1"/>
          </p:cNvGraphicFramePr>
          <p:nvPr>
            <p:ph type="chart" sz="quarter" idx="10"/>
            <p:extLst/>
          </p:nvPr>
        </p:nvGraphicFramePr>
        <p:xfrm>
          <a:off x="1763486" y="446495"/>
          <a:ext cx="9157063" cy="6411401"/>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a:extLst>
              <a:ext uri="{FF2B5EF4-FFF2-40B4-BE49-F238E27FC236}">
                <a16:creationId xmlns:a16="http://schemas.microsoft.com/office/drawing/2014/main" id="{688581E6-6C0F-8847-B4A7-0E6CB50387D2}"/>
              </a:ext>
            </a:extLst>
          </p:cNvPr>
          <p:cNvSpPr>
            <a:spLocks noGrp="1"/>
          </p:cNvSpPr>
          <p:nvPr>
            <p:ph sz="quarter" idx="11"/>
          </p:nvPr>
        </p:nvSpPr>
        <p:spPr>
          <a:xfrm>
            <a:off x="336517" y="5066468"/>
            <a:ext cx="2563438" cy="1076973"/>
          </a:xfrm>
        </p:spPr>
        <p:txBody>
          <a:bodyPr/>
          <a:lstStyle/>
          <a:p>
            <a:r>
              <a:rPr lang="en-US" sz="1266" dirty="0"/>
              <a:t>Source: NSC Completing College Signature Report tracking the fall 2014 FTIC, degree-seeking public 2-yr entering cohort (excluding current dual enrollment students but </a:t>
            </a:r>
            <a:r>
              <a:rPr lang="en-US" sz="1266" b="1" i="1" dirty="0"/>
              <a:t>including</a:t>
            </a:r>
            <a:r>
              <a:rPr lang="en-US" sz="1266" dirty="0"/>
              <a:t> former DE students)</a:t>
            </a:r>
          </a:p>
        </p:txBody>
      </p:sp>
      <p:cxnSp>
        <p:nvCxnSpPr>
          <p:cNvPr id="6" name="Straight Connector 5">
            <a:extLst>
              <a:ext uri="{FF2B5EF4-FFF2-40B4-BE49-F238E27FC236}">
                <a16:creationId xmlns:a16="http://schemas.microsoft.com/office/drawing/2014/main" id="{D5E794C5-AB6B-AA4B-85DC-7916D36FFE13}"/>
              </a:ext>
            </a:extLst>
          </p:cNvPr>
          <p:cNvCxnSpPr>
            <a:cxnSpLocks/>
          </p:cNvCxnSpPr>
          <p:nvPr/>
        </p:nvCxnSpPr>
        <p:spPr>
          <a:xfrm>
            <a:off x="6761383" y="179685"/>
            <a:ext cx="0" cy="6498629"/>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961354B1-30BD-054E-AB1E-70CD79D42291}"/>
              </a:ext>
            </a:extLst>
          </p:cNvPr>
          <p:cNvSpPr txBox="1"/>
          <p:nvPr/>
        </p:nvSpPr>
        <p:spPr>
          <a:xfrm>
            <a:off x="6512727" y="82810"/>
            <a:ext cx="2978991" cy="276999"/>
          </a:xfrm>
          <a:prstGeom prst="rect">
            <a:avLst/>
          </a:prstGeom>
          <a:noFill/>
        </p:spPr>
        <p:txBody>
          <a:bodyPr wrap="square" rtlCol="0">
            <a:spAutoFit/>
          </a:bodyPr>
          <a:lstStyle/>
          <a:p>
            <a:pPr marL="0" marR="0" lvl="0" indent="0" algn="r" defTabSz="914353"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40%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Completed Any Degree or Credential</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11" name="TextBox 10">
            <a:extLst>
              <a:ext uri="{FF2B5EF4-FFF2-40B4-BE49-F238E27FC236}">
                <a16:creationId xmlns:a16="http://schemas.microsoft.com/office/drawing/2014/main" id="{CDBBF1CA-CA4F-0542-9E26-54FC3E215325}"/>
              </a:ext>
            </a:extLst>
          </p:cNvPr>
          <p:cNvSpPr txBox="1"/>
          <p:nvPr/>
        </p:nvSpPr>
        <p:spPr>
          <a:xfrm>
            <a:off x="6971957" y="353057"/>
            <a:ext cx="1836896" cy="243785"/>
          </a:xfrm>
          <a:prstGeom prst="rect">
            <a:avLst/>
          </a:prstGeom>
          <a:noFill/>
        </p:spPr>
        <p:txBody>
          <a:bodyPr wrap="square" rtlCol="0">
            <a:spAutoFit/>
          </a:bodyPr>
          <a:lstStyle/>
          <a:p>
            <a:pPr marL="0" marR="0" lvl="0" indent="0" algn="r" defTabSz="914353" rtl="0" eaLnBrk="1" fontAlgn="auto" latinLnBrk="0" hangingPunct="1">
              <a:lnSpc>
                <a:spcPct val="100000"/>
              </a:lnSpc>
              <a:spcBef>
                <a:spcPts val="0"/>
              </a:spcBef>
              <a:spcAft>
                <a:spcPts val="0"/>
              </a:spcAft>
              <a:buClrTx/>
              <a:buSzTx/>
              <a:buFont typeface="Arial"/>
              <a:buNone/>
              <a:tabLst/>
              <a:defRPr/>
            </a:pPr>
            <a:r>
              <a:rPr kumimoji="0" lang="en-US" sz="984"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Above National Average</a:t>
            </a:r>
          </a:p>
        </p:txBody>
      </p:sp>
      <p:sp>
        <p:nvSpPr>
          <p:cNvPr id="12" name="TextBox 11">
            <a:extLst>
              <a:ext uri="{FF2B5EF4-FFF2-40B4-BE49-F238E27FC236}">
                <a16:creationId xmlns:a16="http://schemas.microsoft.com/office/drawing/2014/main" id="{714A93B0-B4A4-9249-8E9B-9290492D694D}"/>
              </a:ext>
            </a:extLst>
          </p:cNvPr>
          <p:cNvSpPr txBox="1"/>
          <p:nvPr/>
        </p:nvSpPr>
        <p:spPr>
          <a:xfrm>
            <a:off x="5358695" y="353057"/>
            <a:ext cx="1836896" cy="243785"/>
          </a:xfrm>
          <a:prstGeom prst="rect">
            <a:avLst/>
          </a:prstGeom>
          <a:noFill/>
        </p:spPr>
        <p:txBody>
          <a:bodyPr wrap="square" rtlCol="0">
            <a:spAutoFit/>
          </a:bodyPr>
          <a:lstStyle/>
          <a:p>
            <a:pPr marL="0" marR="0" lvl="0" indent="0" algn="r" defTabSz="914353" rtl="0" eaLnBrk="1" fontAlgn="auto" latinLnBrk="0" hangingPunct="1">
              <a:lnSpc>
                <a:spcPct val="100000"/>
              </a:lnSpc>
              <a:spcBef>
                <a:spcPts val="0"/>
              </a:spcBef>
              <a:spcAft>
                <a:spcPts val="0"/>
              </a:spcAft>
              <a:buClrTx/>
              <a:buSzTx/>
              <a:buFont typeface="Arial"/>
              <a:buNone/>
              <a:tabLst/>
              <a:defRPr/>
            </a:pPr>
            <a:r>
              <a:rPr kumimoji="0" lang="en-US" sz="984"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Below National Average</a:t>
            </a:r>
          </a:p>
        </p:txBody>
      </p:sp>
      <p:sp>
        <p:nvSpPr>
          <p:cNvPr id="9" name="TextBox 8">
            <a:extLst>
              <a:ext uri="{FF2B5EF4-FFF2-40B4-BE49-F238E27FC236}">
                <a16:creationId xmlns:a16="http://schemas.microsoft.com/office/drawing/2014/main" id="{8AA6A9F8-C68F-4A28-8305-8BE2599F467D}"/>
              </a:ext>
            </a:extLst>
          </p:cNvPr>
          <p:cNvSpPr txBox="1"/>
          <p:nvPr/>
        </p:nvSpPr>
        <p:spPr>
          <a:xfrm>
            <a:off x="10985829" y="2192622"/>
            <a:ext cx="1056273"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cs typeface="Arial"/>
                <a:sym typeface="Arial"/>
              </a:rPr>
              <a:t>FL state colleges</a:t>
            </a:r>
          </a:p>
        </p:txBody>
      </p:sp>
      <p:cxnSp>
        <p:nvCxnSpPr>
          <p:cNvPr id="13" name="Straight Arrow Connector 12">
            <a:extLst>
              <a:ext uri="{FF2B5EF4-FFF2-40B4-BE49-F238E27FC236}">
                <a16:creationId xmlns:a16="http://schemas.microsoft.com/office/drawing/2014/main" id="{9DA72A4B-9F5E-43DB-966E-70BE3897C80C}"/>
              </a:ext>
            </a:extLst>
          </p:cNvPr>
          <p:cNvCxnSpPr>
            <a:cxnSpLocks/>
          </p:cNvCxnSpPr>
          <p:nvPr/>
        </p:nvCxnSpPr>
        <p:spPr>
          <a:xfrm flipH="1" flipV="1">
            <a:off x="10549930" y="1732454"/>
            <a:ext cx="435899" cy="46016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63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AC2F5F3-86AA-214B-9794-F06ED0DB0D2F}"/>
              </a:ext>
            </a:extLst>
          </p:cNvPr>
          <p:cNvSpPr txBox="1">
            <a:spLocks/>
          </p:cNvSpPr>
          <p:nvPr/>
        </p:nvSpPr>
        <p:spPr>
          <a:xfrm>
            <a:off x="1983369" y="398771"/>
            <a:ext cx="8299487" cy="932008"/>
          </a:xfrm>
          <a:prstGeom prst="rect">
            <a:avLst/>
          </a:prstGeom>
        </p:spPr>
        <p:txBody>
          <a:bodyPr vert="horz" lIns="89935" tIns="44968" rIns="89935" bIns="44968" rtlCol="0" anchor="ctr">
            <a:normAutofit/>
          </a:bodyPr>
          <a:lstStyle>
            <a:lvl1pPr algn="ctr" defTabSz="639764" rtl="0" eaLnBrk="1" latinLnBrk="0" hangingPunct="1">
              <a:spcBef>
                <a:spcPct val="0"/>
              </a:spcBef>
              <a:buNone/>
              <a:defRPr sz="6300" kern="1200">
                <a:solidFill>
                  <a:schemeClr val="tx1"/>
                </a:solidFill>
                <a:latin typeface="+mj-lt"/>
                <a:ea typeface="+mj-ea"/>
                <a:cs typeface="+mj-cs"/>
              </a:defRPr>
            </a:lvl1pPr>
          </a:lstStyle>
          <a:p>
            <a:pPr marL="0" marR="0" lvl="0" indent="0" algn="ctr" defTabSz="449807" rtl="0" eaLnBrk="1" fontAlgn="auto" latinLnBrk="0" hangingPunct="1">
              <a:lnSpc>
                <a:spcPct val="100000"/>
              </a:lnSpc>
              <a:spcBef>
                <a:spcPct val="0"/>
              </a:spcBef>
              <a:spcAft>
                <a:spcPts val="0"/>
              </a:spcAft>
              <a:buClrTx/>
              <a:buSzTx/>
              <a:buFont typeface="Arial"/>
              <a:buNone/>
              <a:tabLst/>
              <a:defRPr/>
            </a:pPr>
            <a:endParaRPr kumimoji="0" lang="en-US" sz="4431" b="0" i="0" u="none" strike="noStrike" kern="1200" cap="none" spc="0" normalizeH="0" baseline="0" noProof="0" dirty="0">
              <a:ln>
                <a:noFill/>
              </a:ln>
              <a:solidFill>
                <a:prstClr val="black"/>
              </a:solidFill>
              <a:effectLst/>
              <a:uLnTx/>
              <a:uFillTx/>
              <a:latin typeface="Calibri"/>
              <a:ea typeface="+mj-ea"/>
              <a:cs typeface="+mj-cs"/>
              <a:sym typeface="Helvetica"/>
            </a:endParaRPr>
          </a:p>
        </p:txBody>
      </p:sp>
      <p:sp>
        <p:nvSpPr>
          <p:cNvPr id="6" name="Text Placeholder 5">
            <a:extLst>
              <a:ext uri="{FF2B5EF4-FFF2-40B4-BE49-F238E27FC236}">
                <a16:creationId xmlns:a16="http://schemas.microsoft.com/office/drawing/2014/main" id="{F23D7C77-7A66-A644-961B-933CAA016DDC}"/>
              </a:ext>
            </a:extLst>
          </p:cNvPr>
          <p:cNvSpPr>
            <a:spLocks noGrp="1"/>
          </p:cNvSpPr>
          <p:nvPr>
            <p:ph type="body" idx="1"/>
          </p:nvPr>
        </p:nvSpPr>
        <p:spPr>
          <a:xfrm>
            <a:off x="325102" y="6119200"/>
            <a:ext cx="9957753" cy="622089"/>
          </a:xfrm>
        </p:spPr>
        <p:txBody>
          <a:bodyPr/>
          <a:lstStyle/>
          <a:p>
            <a:pPr marL="914377" indent="-761981">
              <a:buNone/>
            </a:pPr>
            <a:r>
              <a:rPr lang="en-US" sz="1467" dirty="0"/>
              <a:t>Source: 	NSC Completing College 2020, which tracks the fall 2014 FTIC (includes former dual enrollment degree-seeking cohorts. </a:t>
            </a:r>
            <a:r>
              <a:rPr lang="en-US" sz="1467" dirty="0">
                <a:hlinkClick r:id="rId3"/>
              </a:rPr>
              <a:t>https://nscresearchcenter.org/wp-content/uploads/Completions_Report_2020.pdf</a:t>
            </a:r>
            <a:endParaRPr lang="en-US" sz="1467" dirty="0"/>
          </a:p>
          <a:p>
            <a:pPr marL="844530" indent="-692133">
              <a:buNone/>
            </a:pPr>
            <a:endParaRPr lang="en-US" sz="1467" dirty="0"/>
          </a:p>
        </p:txBody>
      </p:sp>
      <p:pic>
        <p:nvPicPr>
          <p:cNvPr id="30" name="Picture 29">
            <a:extLst>
              <a:ext uri="{FF2B5EF4-FFF2-40B4-BE49-F238E27FC236}">
                <a16:creationId xmlns:a16="http://schemas.microsoft.com/office/drawing/2014/main" id="{D3A23474-93A7-4132-94B0-C5DCFD28B21B}"/>
              </a:ext>
            </a:extLst>
          </p:cNvPr>
          <p:cNvPicPr>
            <a:picLocks noChangeAspect="1"/>
          </p:cNvPicPr>
          <p:nvPr/>
        </p:nvPicPr>
        <p:blipFill>
          <a:blip r:embed="rId4"/>
          <a:stretch>
            <a:fillRect/>
          </a:stretch>
        </p:blipFill>
        <p:spPr>
          <a:xfrm>
            <a:off x="1909145" y="1778001"/>
            <a:ext cx="8118775" cy="4408947"/>
          </a:xfrm>
          <a:prstGeom prst="rect">
            <a:avLst/>
          </a:prstGeom>
          <a:ln>
            <a:solidFill>
              <a:schemeClr val="bg1">
                <a:lumMod val="50000"/>
              </a:schemeClr>
            </a:solidFill>
          </a:ln>
        </p:spPr>
      </p:pic>
      <p:sp>
        <p:nvSpPr>
          <p:cNvPr id="10" name="Title 2">
            <a:extLst>
              <a:ext uri="{FF2B5EF4-FFF2-40B4-BE49-F238E27FC236}">
                <a16:creationId xmlns:a16="http://schemas.microsoft.com/office/drawing/2014/main" id="{8978F97A-3B98-4508-BBAB-761ECC4C9EE7}"/>
              </a:ext>
            </a:extLst>
          </p:cNvPr>
          <p:cNvSpPr>
            <a:spLocks noGrp="1"/>
          </p:cNvSpPr>
          <p:nvPr>
            <p:ph type="title"/>
          </p:nvPr>
        </p:nvSpPr>
        <p:spPr>
          <a:xfrm>
            <a:off x="260562" y="130579"/>
            <a:ext cx="11931439" cy="1468392"/>
          </a:xfrm>
        </p:spPr>
        <p:txBody>
          <a:bodyPr/>
          <a:lstStyle/>
          <a:p>
            <a:r>
              <a:rPr lang="en-US" sz="3200" dirty="0">
                <a:solidFill>
                  <a:srgbClr val="002060"/>
                </a:solidFill>
                <a:latin typeface="Roboto" panose="020B0604020202020204" charset="0"/>
                <a:ea typeface="Roboto" panose="020B0604020202020204" charset="0"/>
              </a:rPr>
              <a:t>...and outcomes are especially poor for students of color (and low-income and older students)</a:t>
            </a:r>
          </a:p>
        </p:txBody>
      </p:sp>
      <p:sp>
        <p:nvSpPr>
          <p:cNvPr id="11" name="Title 1">
            <a:extLst>
              <a:ext uri="{FF2B5EF4-FFF2-40B4-BE49-F238E27FC236}">
                <a16:creationId xmlns:a16="http://schemas.microsoft.com/office/drawing/2014/main" id="{186BBF4E-432E-4E7A-8F18-A8B90B9AA40D}"/>
              </a:ext>
            </a:extLst>
          </p:cNvPr>
          <p:cNvSpPr txBox="1">
            <a:spLocks/>
          </p:cNvSpPr>
          <p:nvPr/>
        </p:nvSpPr>
        <p:spPr>
          <a:xfrm>
            <a:off x="1909144" y="1330779"/>
            <a:ext cx="9113165" cy="64783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1pPr>
            <a:lvl2pPr marR="0" lvl="1"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2pPr>
            <a:lvl3pPr marR="0" lvl="2"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3pPr>
            <a:lvl4pPr marR="0" lvl="3"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4pPr>
            <a:lvl5pPr marR="0" lvl="4"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5pPr>
            <a:lvl6pPr marR="0" lvl="5"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6pPr>
            <a:lvl7pPr marR="0" lvl="6"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7pPr>
            <a:lvl8pPr marR="0" lvl="7"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8pPr>
            <a:lvl9pPr marR="0" lvl="8" algn="l" rtl="0">
              <a:lnSpc>
                <a:spcPct val="100000"/>
              </a:lnSpc>
              <a:spcBef>
                <a:spcPts val="0"/>
              </a:spcBef>
              <a:spcAft>
                <a:spcPts val="0"/>
              </a:spcAft>
              <a:buClr>
                <a:srgbClr val="000000"/>
              </a:buClr>
              <a:buSzPts val="3600"/>
              <a:buFont typeface="Roboto"/>
              <a:buNone/>
              <a:defRPr sz="3600" b="1" i="0" u="none" strike="noStrike" cap="none">
                <a:solidFill>
                  <a:srgbClr val="000000"/>
                </a:solidFill>
                <a:latin typeface="Roboto"/>
                <a:ea typeface="Roboto"/>
                <a:cs typeface="Roboto"/>
                <a:sym typeface="Roboto"/>
              </a:defRPr>
            </a:lvl9pPr>
          </a:lstStyle>
          <a:p>
            <a:pPr marL="0" marR="0" lvl="0" indent="0" algn="l" defTabSz="1219170" rtl="0" eaLnBrk="1" fontAlgn="auto" latinLnBrk="0" hangingPunct="1">
              <a:lnSpc>
                <a:spcPct val="100000"/>
              </a:lnSpc>
              <a:spcBef>
                <a:spcPts val="0"/>
              </a:spcBef>
              <a:spcAft>
                <a:spcPts val="0"/>
              </a:spcAft>
              <a:buClr>
                <a:srgbClr val="000000"/>
              </a:buClr>
              <a:buSzPts val="3600"/>
              <a:buFont typeface="Roboto"/>
              <a:buNone/>
              <a:tabLst/>
              <a:defRPr/>
            </a:pPr>
            <a:r>
              <a:rPr kumimoji="0" lang="en-US" sz="1600" b="1" i="0" u="none" strike="noStrike" kern="0" cap="none" spc="0" normalizeH="0" baseline="0" noProof="0" dirty="0">
                <a:ln>
                  <a:noFill/>
                </a:ln>
                <a:solidFill>
                  <a:srgbClr val="0070C0"/>
                </a:solidFill>
                <a:effectLst/>
                <a:uLnTx/>
                <a:uFillTx/>
                <a:latin typeface="Roboto"/>
                <a:ea typeface="Roboto"/>
                <a:sym typeface="Roboto"/>
              </a:rPr>
              <a:t>Highest Outcomes in Six-Years: First-Time-in-College Community College Entrants</a:t>
            </a:r>
          </a:p>
        </p:txBody>
      </p:sp>
    </p:spTree>
    <p:extLst>
      <p:ext uri="{BB962C8B-B14F-4D97-AF65-F5344CB8AC3E}">
        <p14:creationId xmlns:p14="http://schemas.microsoft.com/office/powerpoint/2010/main" val="312029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18010-D030-4277-BAF2-6C3767A46FAA}"/>
              </a:ext>
            </a:extLst>
          </p:cNvPr>
          <p:cNvSpPr>
            <a:spLocks noGrp="1"/>
          </p:cNvSpPr>
          <p:nvPr>
            <p:ph type="title"/>
          </p:nvPr>
        </p:nvSpPr>
        <p:spPr>
          <a:xfrm>
            <a:off x="661952" y="1676400"/>
            <a:ext cx="4496201" cy="4580371"/>
          </a:xfrm>
        </p:spPr>
        <p:txBody>
          <a:bodyPr/>
          <a:lstStyle/>
          <a:p>
            <a:r>
              <a:rPr lang="en-US" sz="3733" dirty="0">
                <a:solidFill>
                  <a:srgbClr val="008080"/>
                </a:solidFill>
              </a:rPr>
              <a:t>Based on 6 years of research, our thinking on guided pathways has evolved.</a:t>
            </a:r>
          </a:p>
        </p:txBody>
      </p:sp>
      <p:pic>
        <p:nvPicPr>
          <p:cNvPr id="4" name="Picture 3">
            <a:extLst>
              <a:ext uri="{FF2B5EF4-FFF2-40B4-BE49-F238E27FC236}">
                <a16:creationId xmlns:a16="http://schemas.microsoft.com/office/drawing/2014/main" id="{67034687-2505-4234-9CA4-702A60BE0773}"/>
              </a:ext>
            </a:extLst>
          </p:cNvPr>
          <p:cNvPicPr>
            <a:picLocks noChangeAspect="1"/>
          </p:cNvPicPr>
          <p:nvPr/>
        </p:nvPicPr>
        <p:blipFill>
          <a:blip r:embed="rId3"/>
          <a:stretch>
            <a:fillRect/>
          </a:stretch>
        </p:blipFill>
        <p:spPr>
          <a:xfrm>
            <a:off x="6013938" y="601230"/>
            <a:ext cx="4402417" cy="5655541"/>
          </a:xfrm>
          <a:prstGeom prst="rect">
            <a:avLst/>
          </a:prstGeom>
          <a:ln>
            <a:solidFill>
              <a:schemeClr val="bg1">
                <a:lumMod val="65000"/>
              </a:schemeClr>
            </a:solidFill>
          </a:ln>
        </p:spPr>
      </p:pic>
      <p:sp>
        <p:nvSpPr>
          <p:cNvPr id="5" name="TextBox 4">
            <a:extLst>
              <a:ext uri="{FF2B5EF4-FFF2-40B4-BE49-F238E27FC236}">
                <a16:creationId xmlns:a16="http://schemas.microsoft.com/office/drawing/2014/main" id="{C7144CAB-17F0-45D2-817C-D2A421985035}"/>
              </a:ext>
            </a:extLst>
          </p:cNvPr>
          <p:cNvSpPr txBox="1"/>
          <p:nvPr/>
        </p:nvSpPr>
        <p:spPr>
          <a:xfrm>
            <a:off x="755739" y="6509188"/>
            <a:ext cx="10346016" cy="297454"/>
          </a:xfrm>
          <a:prstGeom prst="rect">
            <a:avLst/>
          </a:prstGeom>
          <a:noFill/>
        </p:spPr>
        <p:txBody>
          <a:bodyPr wrap="square" rtlCol="0">
            <a:spAutoFit/>
          </a:bodyPr>
          <a:lstStyle/>
          <a:p>
            <a:pPr defTabSz="1219170"/>
            <a:r>
              <a:rPr lang="en-US" sz="1333" dirty="0"/>
              <a:t>Source: https://ccrc.tc.columbia.edu/publications/equitable-community-college-student-outcomes-guided-pathways.html</a:t>
            </a:r>
          </a:p>
        </p:txBody>
      </p:sp>
    </p:spTree>
    <p:extLst>
      <p:ext uri="{BB962C8B-B14F-4D97-AF65-F5344CB8AC3E}">
        <p14:creationId xmlns:p14="http://schemas.microsoft.com/office/powerpoint/2010/main" val="1249553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A906F6-7FE0-47DD-8ADC-C281DFA0C064}"/>
              </a:ext>
            </a:extLst>
          </p:cNvPr>
          <p:cNvSpPr>
            <a:spLocks noGrp="1"/>
          </p:cNvSpPr>
          <p:nvPr>
            <p:ph type="title"/>
          </p:nvPr>
        </p:nvSpPr>
        <p:spPr>
          <a:xfrm>
            <a:off x="594619" y="516142"/>
            <a:ext cx="11267529" cy="1325563"/>
          </a:xfrm>
        </p:spPr>
        <p:txBody>
          <a:bodyPr>
            <a:normAutofit/>
          </a:bodyPr>
          <a:lstStyle/>
          <a:p>
            <a:r>
              <a:rPr lang="en-US" sz="3000" dirty="0"/>
              <a:t>COVID has hit community colleges and their students hard...</a:t>
            </a:r>
          </a:p>
        </p:txBody>
      </p:sp>
      <p:sp>
        <p:nvSpPr>
          <p:cNvPr id="4" name="Chart Placeholder 3">
            <a:extLst>
              <a:ext uri="{FF2B5EF4-FFF2-40B4-BE49-F238E27FC236}">
                <a16:creationId xmlns:a16="http://schemas.microsoft.com/office/drawing/2014/main" id="{F4791096-111E-4BCC-B7E3-788C89116A08}"/>
              </a:ext>
            </a:extLst>
          </p:cNvPr>
          <p:cNvSpPr>
            <a:spLocks noGrp="1"/>
          </p:cNvSpPr>
          <p:nvPr>
            <p:ph type="chart" idx="2"/>
          </p:nvPr>
        </p:nvSpPr>
        <p:spPr/>
      </p:sp>
      <p:pic>
        <p:nvPicPr>
          <p:cNvPr id="6" name="Picture 5" descr="Timeline&#10;&#10;Description automatically generated with low confidence">
            <a:extLst>
              <a:ext uri="{FF2B5EF4-FFF2-40B4-BE49-F238E27FC236}">
                <a16:creationId xmlns:a16="http://schemas.microsoft.com/office/drawing/2014/main" id="{C43E605B-CCE2-46F4-8837-41347EA3F09D}"/>
              </a:ext>
            </a:extLst>
          </p:cNvPr>
          <p:cNvPicPr>
            <a:picLocks noChangeAspect="1"/>
          </p:cNvPicPr>
          <p:nvPr/>
        </p:nvPicPr>
        <p:blipFill>
          <a:blip r:embed="rId2"/>
          <a:stretch>
            <a:fillRect/>
          </a:stretch>
        </p:blipFill>
        <p:spPr>
          <a:xfrm>
            <a:off x="1315232" y="1139868"/>
            <a:ext cx="9720197" cy="5201990"/>
          </a:xfrm>
          <a:prstGeom prst="rect">
            <a:avLst/>
          </a:prstGeom>
        </p:spPr>
      </p:pic>
      <p:sp>
        <p:nvSpPr>
          <p:cNvPr id="7" name="TextBox 6">
            <a:extLst>
              <a:ext uri="{FF2B5EF4-FFF2-40B4-BE49-F238E27FC236}">
                <a16:creationId xmlns:a16="http://schemas.microsoft.com/office/drawing/2014/main" id="{AC824558-8994-4470-9723-16DAF3A87BF7}"/>
              </a:ext>
            </a:extLst>
          </p:cNvPr>
          <p:cNvSpPr txBox="1"/>
          <p:nvPr/>
        </p:nvSpPr>
        <p:spPr>
          <a:xfrm>
            <a:off x="595680" y="6434700"/>
            <a:ext cx="101358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ea typeface="Arial"/>
                <a:cs typeface="Arial"/>
                <a:sym typeface="Arial"/>
              </a:rPr>
              <a:t>Source: </a:t>
            </a:r>
            <a:r>
              <a:rPr kumimoji="0" lang="en-US" sz="1100" b="0" i="1" u="none" strike="noStrike" kern="0" cap="none" spc="0" normalizeH="0" baseline="0" noProof="0" dirty="0">
                <a:ln>
                  <a:noFill/>
                </a:ln>
                <a:solidFill>
                  <a:srgbClr val="000000"/>
                </a:solidFill>
                <a:effectLst/>
                <a:uLnTx/>
                <a:uFillTx/>
                <a:latin typeface="Arial"/>
                <a:ea typeface="Arial"/>
                <a:cs typeface="Arial"/>
                <a:sym typeface="Arial"/>
              </a:rPr>
              <a:t>Chronicle of Higher Education</a:t>
            </a:r>
            <a:r>
              <a:rPr kumimoji="0" lang="en-US" sz="1100" b="0" i="0" u="none" strike="noStrike" kern="0" cap="none" spc="0" normalizeH="0" baseline="0" noProof="0" dirty="0">
                <a:ln>
                  <a:noFill/>
                </a:ln>
                <a:solidFill>
                  <a:srgbClr val="000000"/>
                </a:solidFill>
                <a:effectLst/>
                <a:uLnTx/>
                <a:uFillTx/>
                <a:latin typeface="Arial"/>
                <a:ea typeface="Arial"/>
                <a:cs typeface="Arial"/>
                <a:sym typeface="Arial"/>
              </a:rPr>
              <a:t>, June 10, 2021, showing change in enrollment in spring 2021 compared with previous spring.</a:t>
            </a:r>
            <a:endParaRPr kumimoji="0" lang="en-US"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19661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E44010-E429-49EB-9029-FC4612FAE058}"/>
              </a:ext>
            </a:extLst>
          </p:cNvPr>
          <p:cNvSpPr>
            <a:spLocks noGrp="1"/>
          </p:cNvSpPr>
          <p:nvPr>
            <p:ph type="title"/>
          </p:nvPr>
        </p:nvSpPr>
        <p:spPr>
          <a:xfrm>
            <a:off x="207373" y="1437869"/>
            <a:ext cx="3588013" cy="1325563"/>
          </a:xfrm>
        </p:spPr>
        <p:txBody>
          <a:bodyPr>
            <a:normAutofit fontScale="90000"/>
          </a:bodyPr>
          <a:lstStyle/>
          <a:p>
            <a:r>
              <a:rPr lang="en-US" sz="3000" dirty="0"/>
              <a:t>…and Florida state college enrollment has been declining for a decade, so we need to find ways   to build back enrollment.</a:t>
            </a:r>
          </a:p>
        </p:txBody>
      </p:sp>
      <p:sp>
        <p:nvSpPr>
          <p:cNvPr id="12" name="TextBox 11">
            <a:extLst>
              <a:ext uri="{FF2B5EF4-FFF2-40B4-BE49-F238E27FC236}">
                <a16:creationId xmlns:a16="http://schemas.microsoft.com/office/drawing/2014/main" id="{CC4F5F51-5A6B-4683-9193-A57DB29256EB}"/>
              </a:ext>
            </a:extLst>
          </p:cNvPr>
          <p:cNvSpPr txBox="1"/>
          <p:nvPr/>
        </p:nvSpPr>
        <p:spPr>
          <a:xfrm>
            <a:off x="207373" y="5332449"/>
            <a:ext cx="27988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fr-FR" sz="1100" b="0" i="0" u="none" strike="noStrike" kern="0" cap="none" spc="0" normalizeH="0" baseline="0" noProof="0" dirty="0">
                <a:ln>
                  <a:noFill/>
                </a:ln>
                <a:solidFill>
                  <a:srgbClr val="000000"/>
                </a:solidFill>
                <a:effectLst/>
                <a:uLnTx/>
                <a:uFillTx/>
                <a:latin typeface="Arial"/>
                <a:ea typeface="Arial"/>
                <a:cs typeface="Arial"/>
                <a:sym typeface="Arial"/>
              </a:rPr>
              <a:t>Source: https://public.tableau.com/profile/john.fink#!/vizhome/UndergraduateEnrollmentTrendsbySector/Summary</a:t>
            </a:r>
          </a:p>
        </p:txBody>
      </p:sp>
      <p:pic>
        <p:nvPicPr>
          <p:cNvPr id="3" name="Picture 2">
            <a:extLst>
              <a:ext uri="{FF2B5EF4-FFF2-40B4-BE49-F238E27FC236}">
                <a16:creationId xmlns:a16="http://schemas.microsoft.com/office/drawing/2014/main" id="{FAA12052-095B-4267-9401-C1AEB8A28D00}"/>
              </a:ext>
            </a:extLst>
          </p:cNvPr>
          <p:cNvPicPr>
            <a:picLocks noChangeAspect="1"/>
          </p:cNvPicPr>
          <p:nvPr/>
        </p:nvPicPr>
        <p:blipFill>
          <a:blip r:embed="rId2"/>
          <a:stretch>
            <a:fillRect/>
          </a:stretch>
        </p:blipFill>
        <p:spPr>
          <a:xfrm>
            <a:off x="3984170" y="-1"/>
            <a:ext cx="8207829" cy="4784272"/>
          </a:xfrm>
          <a:prstGeom prst="rect">
            <a:avLst/>
          </a:prstGeom>
        </p:spPr>
      </p:pic>
      <p:pic>
        <p:nvPicPr>
          <p:cNvPr id="10" name="Picture 9">
            <a:extLst>
              <a:ext uri="{FF2B5EF4-FFF2-40B4-BE49-F238E27FC236}">
                <a16:creationId xmlns:a16="http://schemas.microsoft.com/office/drawing/2014/main" id="{B4E558AA-AA6D-4586-BA13-7A2B45E0C1B5}"/>
              </a:ext>
            </a:extLst>
          </p:cNvPr>
          <p:cNvPicPr>
            <a:picLocks noChangeAspect="1"/>
          </p:cNvPicPr>
          <p:nvPr/>
        </p:nvPicPr>
        <p:blipFill>
          <a:blip r:embed="rId3"/>
          <a:stretch>
            <a:fillRect/>
          </a:stretch>
        </p:blipFill>
        <p:spPr>
          <a:xfrm>
            <a:off x="3984171" y="2017406"/>
            <a:ext cx="8207829" cy="4840594"/>
          </a:xfrm>
          <a:prstGeom prst="rect">
            <a:avLst/>
          </a:prstGeom>
        </p:spPr>
      </p:pic>
    </p:spTree>
    <p:extLst>
      <p:ext uri="{BB962C8B-B14F-4D97-AF65-F5344CB8AC3E}">
        <p14:creationId xmlns:p14="http://schemas.microsoft.com/office/powerpoint/2010/main" val="30776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E7972-9D45-4734-9B43-324797EB5A0D}"/>
              </a:ext>
            </a:extLst>
          </p:cNvPr>
          <p:cNvSpPr>
            <a:spLocks noGrp="1"/>
          </p:cNvSpPr>
          <p:nvPr>
            <p:ph type="title"/>
          </p:nvPr>
        </p:nvSpPr>
        <p:spPr>
          <a:xfrm>
            <a:off x="526271" y="465363"/>
            <a:ext cx="11321740" cy="1325563"/>
          </a:xfrm>
        </p:spPr>
        <p:txBody>
          <a:bodyPr>
            <a:noAutofit/>
          </a:bodyPr>
          <a:lstStyle/>
          <a:p>
            <a:pPr>
              <a:lnSpc>
                <a:spcPct val="100000"/>
              </a:lnSpc>
            </a:pPr>
            <a:r>
              <a:rPr lang="en-US" sz="2700" dirty="0"/>
              <a:t>To achieve more equitable outcomes (and build back enrollment) community colleges need to </a:t>
            </a:r>
            <a:r>
              <a:rPr lang="en-US" sz="2700" i="1" u="sng" dirty="0"/>
              <a:t>reimagine the program </a:t>
            </a:r>
            <a:r>
              <a:rPr lang="en-US" sz="2700" b="1" i="1" u="sng" dirty="0">
                <a:solidFill>
                  <a:srgbClr val="196872"/>
                </a:solidFill>
              </a:rPr>
              <a:t>onboarding experience</a:t>
            </a:r>
            <a:r>
              <a:rPr lang="en-US" sz="2700" b="1" dirty="0">
                <a:solidFill>
                  <a:srgbClr val="196872"/>
                </a:solidFill>
              </a:rPr>
              <a:t> </a:t>
            </a:r>
            <a:r>
              <a:rPr lang="en-US" sz="2700" dirty="0"/>
              <a:t>following</a:t>
            </a:r>
            <a:r>
              <a:rPr lang="en-US" sz="2700" b="1" dirty="0">
                <a:solidFill>
                  <a:srgbClr val="196872"/>
                </a:solidFill>
              </a:rPr>
              <a:t> these research-based design principles:</a:t>
            </a:r>
            <a:endParaRPr lang="en-US" sz="2700" dirty="0"/>
          </a:p>
        </p:txBody>
      </p:sp>
      <p:sp>
        <p:nvSpPr>
          <p:cNvPr id="4" name="Google Shape;1032;gdfab957ec1_0_250">
            <a:extLst>
              <a:ext uri="{FF2B5EF4-FFF2-40B4-BE49-F238E27FC236}">
                <a16:creationId xmlns:a16="http://schemas.microsoft.com/office/drawing/2014/main" id="{979C301D-4AFA-46AA-B2E4-89D286C53139}"/>
              </a:ext>
            </a:extLst>
          </p:cNvPr>
          <p:cNvSpPr/>
          <p:nvPr/>
        </p:nvSpPr>
        <p:spPr>
          <a:xfrm>
            <a:off x="526271" y="4507050"/>
            <a:ext cx="1385100" cy="1385100"/>
          </a:xfrm>
          <a:prstGeom prst="ellipse">
            <a:avLst/>
          </a:prstGeom>
          <a:solidFill>
            <a:srgbClr val="CAD2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 name="Google Shape;1033;gdfab957ec1_0_250">
            <a:extLst>
              <a:ext uri="{FF2B5EF4-FFF2-40B4-BE49-F238E27FC236}">
                <a16:creationId xmlns:a16="http://schemas.microsoft.com/office/drawing/2014/main" id="{5B520C16-BA46-4904-BDA3-0E1AF3488FF3}"/>
              </a:ext>
            </a:extLst>
          </p:cNvPr>
          <p:cNvGrpSpPr/>
          <p:nvPr/>
        </p:nvGrpSpPr>
        <p:grpSpPr>
          <a:xfrm>
            <a:off x="2092529" y="4507015"/>
            <a:ext cx="3814669" cy="1385177"/>
            <a:chOff x="2124425" y="3956263"/>
            <a:chExt cx="5425500" cy="1970100"/>
          </a:xfrm>
        </p:grpSpPr>
        <p:sp>
          <p:nvSpPr>
            <p:cNvPr id="6" name="Google Shape;1034;gdfab957ec1_0_250">
              <a:extLst>
                <a:ext uri="{FF2B5EF4-FFF2-40B4-BE49-F238E27FC236}">
                  <a16:creationId xmlns:a16="http://schemas.microsoft.com/office/drawing/2014/main" id="{E8566D46-545F-4613-B397-0233C53D241E}"/>
                </a:ext>
              </a:extLst>
            </p:cNvPr>
            <p:cNvSpPr/>
            <p:nvPr/>
          </p:nvSpPr>
          <p:spPr>
            <a:xfrm>
              <a:off x="2124425" y="3956263"/>
              <a:ext cx="5425500" cy="19701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Google Shape;1035;gdfab957ec1_0_250">
              <a:extLst>
                <a:ext uri="{FF2B5EF4-FFF2-40B4-BE49-F238E27FC236}">
                  <a16:creationId xmlns:a16="http://schemas.microsoft.com/office/drawing/2014/main" id="{851D9B8A-4C4B-4D3B-B967-EF4884D640D0}"/>
                </a:ext>
              </a:extLst>
            </p:cNvPr>
            <p:cNvSpPr txBox="1"/>
            <p:nvPr/>
          </p:nvSpPr>
          <p:spPr>
            <a:xfrm>
              <a:off x="2124425" y="3956263"/>
              <a:ext cx="5425500" cy="19701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70C0"/>
                </a:buClr>
                <a:buSzPts val="2000"/>
                <a:buFont typeface="Arial"/>
                <a:buNone/>
                <a:tabLst/>
                <a:defRPr/>
              </a:pPr>
              <a:r>
                <a:rPr kumimoji="0" lang="en-US" sz="2000" b="1" i="0" u="none" strike="noStrike" kern="0" cap="none" spc="0" normalizeH="0" baseline="0" noProof="0" dirty="0">
                  <a:ln>
                    <a:noFill/>
                  </a:ln>
                  <a:solidFill>
                    <a:srgbClr val="196872"/>
                  </a:solidFill>
                  <a:effectLst/>
                  <a:uLnTx/>
                  <a:uFillTx/>
                  <a:latin typeface="Arial"/>
                  <a:ea typeface="Arial"/>
                  <a:cs typeface="Arial"/>
                  <a:sym typeface="Arial"/>
                </a:rPr>
                <a:t>INSPIRE:</a:t>
              </a:r>
              <a:r>
                <a:rPr kumimoji="0" lang="en-US" sz="2000" b="0" i="0" u="none" strike="noStrike" kern="0" cap="none" spc="0" normalizeH="0" baseline="0" noProof="0" dirty="0">
                  <a:ln>
                    <a:noFill/>
                  </a:ln>
                  <a:solidFill>
                    <a:srgbClr val="196872"/>
                  </a:solidFill>
                  <a:effectLst/>
                  <a:uLnTx/>
                  <a:uFillTx/>
                  <a:latin typeface="Arial"/>
                  <a:ea typeface="Arial"/>
                  <a:cs typeface="Arial"/>
                  <a:sym typeface="Arial"/>
                </a:rPr>
                <a:t> </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Ensure every student has light-the-fire learning experience in term 1 and active and experiential learning opportunities throughout.</a:t>
              </a: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8" name="Google Shape;1036;gdfab957ec1_0_250">
            <a:extLst>
              <a:ext uri="{FF2B5EF4-FFF2-40B4-BE49-F238E27FC236}">
                <a16:creationId xmlns:a16="http://schemas.microsoft.com/office/drawing/2014/main" id="{C2738813-940D-4859-B9AB-8C4CA855AF78}"/>
              </a:ext>
            </a:extLst>
          </p:cNvPr>
          <p:cNvSpPr/>
          <p:nvPr/>
        </p:nvSpPr>
        <p:spPr>
          <a:xfrm>
            <a:off x="5907277" y="4507050"/>
            <a:ext cx="1385100" cy="1385100"/>
          </a:xfrm>
          <a:prstGeom prst="ellipse">
            <a:avLst/>
          </a:prstGeom>
          <a:solidFill>
            <a:srgbClr val="CAD2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 name="Google Shape;1037;gdfab957ec1_0_250">
            <a:extLst>
              <a:ext uri="{FF2B5EF4-FFF2-40B4-BE49-F238E27FC236}">
                <a16:creationId xmlns:a16="http://schemas.microsoft.com/office/drawing/2014/main" id="{91CCEFC2-4237-4F8F-9E51-B647DF07AFB9}"/>
              </a:ext>
            </a:extLst>
          </p:cNvPr>
          <p:cNvGrpSpPr/>
          <p:nvPr/>
        </p:nvGrpSpPr>
        <p:grpSpPr>
          <a:xfrm>
            <a:off x="7502942" y="4507015"/>
            <a:ext cx="4054075" cy="1385177"/>
            <a:chOff x="9928891" y="4116269"/>
            <a:chExt cx="5766000" cy="1970100"/>
          </a:xfrm>
        </p:grpSpPr>
        <p:sp>
          <p:nvSpPr>
            <p:cNvPr id="10" name="Google Shape;1038;gdfab957ec1_0_250">
              <a:extLst>
                <a:ext uri="{FF2B5EF4-FFF2-40B4-BE49-F238E27FC236}">
                  <a16:creationId xmlns:a16="http://schemas.microsoft.com/office/drawing/2014/main" id="{929EB3EA-3707-4A33-A522-3D1535982A2D}"/>
                </a:ext>
              </a:extLst>
            </p:cNvPr>
            <p:cNvSpPr/>
            <p:nvPr/>
          </p:nvSpPr>
          <p:spPr>
            <a:xfrm>
              <a:off x="9928891" y="4116269"/>
              <a:ext cx="5766000" cy="19701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1039;gdfab957ec1_0_250">
              <a:extLst>
                <a:ext uri="{FF2B5EF4-FFF2-40B4-BE49-F238E27FC236}">
                  <a16:creationId xmlns:a16="http://schemas.microsoft.com/office/drawing/2014/main" id="{76BE6802-3D46-4220-BBE1-E8C2C21C9B17}"/>
                </a:ext>
              </a:extLst>
            </p:cNvPr>
            <p:cNvSpPr txBox="1"/>
            <p:nvPr/>
          </p:nvSpPr>
          <p:spPr>
            <a:xfrm>
              <a:off x="9928891" y="4116269"/>
              <a:ext cx="5766000" cy="19701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70C0"/>
                </a:buClr>
                <a:buSzPts val="2000"/>
                <a:buFont typeface="Arial"/>
                <a:buNone/>
                <a:tabLst/>
                <a:defRPr/>
              </a:pPr>
              <a:r>
                <a:rPr kumimoji="0" lang="en-US" sz="2000" b="1" i="0" u="none" strike="noStrike" kern="0" cap="none" spc="0" normalizeH="0" baseline="0" noProof="0" dirty="0">
                  <a:ln>
                    <a:noFill/>
                  </a:ln>
                  <a:solidFill>
                    <a:srgbClr val="196872"/>
                  </a:solidFill>
                  <a:effectLst/>
                  <a:uLnTx/>
                  <a:uFillTx/>
                  <a:latin typeface="Arial"/>
                  <a:ea typeface="Arial"/>
                  <a:cs typeface="Arial"/>
                  <a:sym typeface="Arial"/>
                </a:rPr>
                <a:t>PLAN: </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Help every student develop a full-program educational plan by the end of term 1.</a:t>
              </a: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2" name="Google Shape;1040;gdfab957ec1_0_250">
            <a:extLst>
              <a:ext uri="{FF2B5EF4-FFF2-40B4-BE49-F238E27FC236}">
                <a16:creationId xmlns:a16="http://schemas.microsoft.com/office/drawing/2014/main" id="{4D2D01CD-66C9-4EB5-AC23-FE294FBEC166}"/>
              </a:ext>
            </a:extLst>
          </p:cNvPr>
          <p:cNvSpPr/>
          <p:nvPr/>
        </p:nvSpPr>
        <p:spPr>
          <a:xfrm>
            <a:off x="5907277" y="2350892"/>
            <a:ext cx="1385100" cy="1385100"/>
          </a:xfrm>
          <a:prstGeom prst="ellipse">
            <a:avLst/>
          </a:prstGeom>
          <a:solidFill>
            <a:srgbClr val="CAD2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 name="Google Shape;1041;gdfab957ec1_0_250">
            <a:extLst>
              <a:ext uri="{FF2B5EF4-FFF2-40B4-BE49-F238E27FC236}">
                <a16:creationId xmlns:a16="http://schemas.microsoft.com/office/drawing/2014/main" id="{560B8207-EF59-4F23-96A0-BB09183F2CE0}"/>
              </a:ext>
            </a:extLst>
          </p:cNvPr>
          <p:cNvGrpSpPr/>
          <p:nvPr/>
        </p:nvGrpSpPr>
        <p:grpSpPr>
          <a:xfrm>
            <a:off x="7502937" y="2350855"/>
            <a:ext cx="4123266" cy="1385178"/>
            <a:chOff x="9922725" y="969020"/>
            <a:chExt cx="5864408" cy="1970101"/>
          </a:xfrm>
        </p:grpSpPr>
        <p:sp>
          <p:nvSpPr>
            <p:cNvPr id="14" name="Google Shape;1042;gdfab957ec1_0_250">
              <a:extLst>
                <a:ext uri="{FF2B5EF4-FFF2-40B4-BE49-F238E27FC236}">
                  <a16:creationId xmlns:a16="http://schemas.microsoft.com/office/drawing/2014/main" id="{B368C00C-32B7-432F-8F62-60C9DBB0A36F}"/>
                </a:ext>
              </a:extLst>
            </p:cNvPr>
            <p:cNvSpPr/>
            <p:nvPr/>
          </p:nvSpPr>
          <p:spPr>
            <a:xfrm>
              <a:off x="9922733" y="969020"/>
              <a:ext cx="5864400" cy="19701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1043;gdfab957ec1_0_250">
              <a:extLst>
                <a:ext uri="{FF2B5EF4-FFF2-40B4-BE49-F238E27FC236}">
                  <a16:creationId xmlns:a16="http://schemas.microsoft.com/office/drawing/2014/main" id="{950B864C-49FD-4061-A718-40908FB718AF}"/>
                </a:ext>
              </a:extLst>
            </p:cNvPr>
            <p:cNvSpPr txBox="1"/>
            <p:nvPr/>
          </p:nvSpPr>
          <p:spPr>
            <a:xfrm>
              <a:off x="9922725" y="969021"/>
              <a:ext cx="5377631" cy="19701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70C0"/>
                </a:buClr>
                <a:buSzPts val="2000"/>
                <a:buFont typeface="Arial"/>
                <a:buNone/>
                <a:tabLst/>
                <a:defRPr/>
              </a:pPr>
              <a:r>
                <a:rPr kumimoji="0" lang="en-US" sz="2000" b="1" i="0" u="none" strike="noStrike" kern="0" cap="none" spc="0" normalizeH="0" baseline="0" noProof="0" dirty="0">
                  <a:ln>
                    <a:noFill/>
                  </a:ln>
                  <a:solidFill>
                    <a:srgbClr val="196872"/>
                  </a:solidFill>
                  <a:effectLst/>
                  <a:uLnTx/>
                  <a:uFillTx/>
                  <a:latin typeface="Arial"/>
                  <a:ea typeface="Arial"/>
                  <a:cs typeface="Arial"/>
                  <a:sym typeface="Arial"/>
                </a:rPr>
                <a:t>CONNECT:</a:t>
              </a:r>
              <a:r>
                <a:rPr kumimoji="0" lang="en-US" sz="2000" b="0" i="0" u="none" strike="noStrike" kern="0" cap="none" spc="0" normalizeH="0" baseline="0" noProof="0" dirty="0">
                  <a:ln>
                    <a:noFill/>
                  </a:ln>
                  <a:solidFill>
                    <a:srgbClr val="196872"/>
                  </a:solidFill>
                  <a:effectLst/>
                  <a:uLnTx/>
                  <a:uFillTx/>
                  <a:latin typeface="Arial"/>
                  <a:ea typeface="Arial"/>
                  <a:cs typeface="Arial"/>
                  <a:sym typeface="Arial"/>
                </a:rPr>
                <a:t> </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Help all students connect with faculty, students, alumni, others and coursework in a field of interest from the start.</a:t>
              </a: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6" name="Google Shape;1044;gdfab957ec1_0_250">
            <a:extLst>
              <a:ext uri="{FF2B5EF4-FFF2-40B4-BE49-F238E27FC236}">
                <a16:creationId xmlns:a16="http://schemas.microsoft.com/office/drawing/2014/main" id="{CE811090-D418-4549-82FA-752EC024E836}"/>
              </a:ext>
            </a:extLst>
          </p:cNvPr>
          <p:cNvSpPr/>
          <p:nvPr/>
        </p:nvSpPr>
        <p:spPr>
          <a:xfrm>
            <a:off x="526271" y="2350892"/>
            <a:ext cx="1385100" cy="1385100"/>
          </a:xfrm>
          <a:prstGeom prst="ellipse">
            <a:avLst/>
          </a:prstGeom>
          <a:solidFill>
            <a:srgbClr val="CAD2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7" name="Google Shape;1045;gdfab957ec1_0_250">
            <a:extLst>
              <a:ext uri="{FF2B5EF4-FFF2-40B4-BE49-F238E27FC236}">
                <a16:creationId xmlns:a16="http://schemas.microsoft.com/office/drawing/2014/main" id="{8E266533-C0EE-4BD7-A56B-2FE664924185}"/>
              </a:ext>
            </a:extLst>
          </p:cNvPr>
          <p:cNvGrpSpPr/>
          <p:nvPr/>
        </p:nvGrpSpPr>
        <p:grpSpPr>
          <a:xfrm>
            <a:off x="2092528" y="2330779"/>
            <a:ext cx="3405478" cy="1425329"/>
            <a:chOff x="9863458" y="969020"/>
            <a:chExt cx="6021000" cy="2027207"/>
          </a:xfrm>
        </p:grpSpPr>
        <p:sp>
          <p:nvSpPr>
            <p:cNvPr id="18" name="Google Shape;1046;gdfab957ec1_0_250">
              <a:extLst>
                <a:ext uri="{FF2B5EF4-FFF2-40B4-BE49-F238E27FC236}">
                  <a16:creationId xmlns:a16="http://schemas.microsoft.com/office/drawing/2014/main" id="{4FC4CA4E-77AA-4D08-A88A-75FA446EA3E9}"/>
                </a:ext>
              </a:extLst>
            </p:cNvPr>
            <p:cNvSpPr/>
            <p:nvPr/>
          </p:nvSpPr>
          <p:spPr>
            <a:xfrm>
              <a:off x="9922733" y="969020"/>
              <a:ext cx="5864400" cy="19701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Google Shape;1047;gdfab957ec1_0_250">
              <a:extLst>
                <a:ext uri="{FF2B5EF4-FFF2-40B4-BE49-F238E27FC236}">
                  <a16:creationId xmlns:a16="http://schemas.microsoft.com/office/drawing/2014/main" id="{15AAA492-8D7D-47A9-AF1E-ED9D3393452B}"/>
                </a:ext>
              </a:extLst>
            </p:cNvPr>
            <p:cNvSpPr txBox="1"/>
            <p:nvPr/>
          </p:nvSpPr>
          <p:spPr>
            <a:xfrm>
              <a:off x="9863458" y="1026127"/>
              <a:ext cx="6021000" cy="19701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0070C0"/>
                </a:buClr>
                <a:buSzPts val="2000"/>
                <a:buFont typeface="Arial"/>
                <a:buNone/>
                <a:tabLst/>
                <a:defRPr/>
              </a:pPr>
              <a:r>
                <a:rPr kumimoji="0" lang="en-US" sz="2000" b="1" i="0" u="none" strike="noStrike" kern="0" cap="none" spc="0" normalizeH="0" baseline="0" noProof="0" dirty="0">
                  <a:ln>
                    <a:noFill/>
                  </a:ln>
                  <a:solidFill>
                    <a:srgbClr val="196872"/>
                  </a:solidFill>
                  <a:effectLst/>
                  <a:uLnTx/>
                  <a:uFillTx/>
                  <a:latin typeface="Arial"/>
                  <a:ea typeface="Arial"/>
                  <a:cs typeface="Arial"/>
                  <a:sym typeface="Arial"/>
                </a:rPr>
                <a:t>ASK:</a:t>
              </a:r>
              <a:r>
                <a:rPr kumimoji="0" lang="en-US" sz="2000" b="1" i="0" u="none" strike="noStrike" kern="0" cap="none" spc="0" normalizeH="0" baseline="0" noProof="0" dirty="0">
                  <a:ln>
                    <a:noFill/>
                  </a:ln>
                  <a:solidFill>
                    <a:srgbClr val="0070C0"/>
                  </a:solidFill>
                  <a:effectLst/>
                  <a:uLnTx/>
                  <a:uFillTx/>
                  <a:latin typeface="Arial"/>
                  <a:ea typeface="Arial"/>
                  <a:cs typeface="Arial"/>
                  <a:sym typeface="Arial"/>
                </a:rPr>
                <a:t> </a:t>
              </a: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Ask every student about their interests, strengths, and aspirations and help them explore relevant programs.</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20" name="Google Shape;1048;gdfab957ec1_0_250" descr="Playbook outline">
            <a:extLst>
              <a:ext uri="{FF2B5EF4-FFF2-40B4-BE49-F238E27FC236}">
                <a16:creationId xmlns:a16="http://schemas.microsoft.com/office/drawing/2014/main" id="{D540C6FE-E1E3-4F9D-B287-17AFE998C085}"/>
              </a:ext>
            </a:extLst>
          </p:cNvPr>
          <p:cNvPicPr preferRelativeResize="0"/>
          <p:nvPr/>
        </p:nvPicPr>
        <p:blipFill rotWithShape="1">
          <a:blip r:embed="rId3">
            <a:alphaModFix/>
          </a:blip>
          <a:srcRect/>
          <a:stretch/>
        </p:blipFill>
        <p:spPr>
          <a:xfrm>
            <a:off x="6198136" y="4797910"/>
            <a:ext cx="803380" cy="803380"/>
          </a:xfrm>
          <a:prstGeom prst="rect">
            <a:avLst/>
          </a:prstGeom>
          <a:noFill/>
          <a:ln>
            <a:noFill/>
          </a:ln>
        </p:spPr>
      </p:pic>
      <p:pic>
        <p:nvPicPr>
          <p:cNvPr id="21" name="Google Shape;1049;gdfab957ec1_0_250" descr="Children outline">
            <a:extLst>
              <a:ext uri="{FF2B5EF4-FFF2-40B4-BE49-F238E27FC236}">
                <a16:creationId xmlns:a16="http://schemas.microsoft.com/office/drawing/2014/main" id="{6D1565F2-3C7D-4B7A-AF0F-5047E7C03273}"/>
              </a:ext>
            </a:extLst>
          </p:cNvPr>
          <p:cNvPicPr preferRelativeResize="0"/>
          <p:nvPr/>
        </p:nvPicPr>
        <p:blipFill rotWithShape="1">
          <a:blip r:embed="rId4">
            <a:alphaModFix/>
          </a:blip>
          <a:srcRect/>
          <a:stretch/>
        </p:blipFill>
        <p:spPr>
          <a:xfrm>
            <a:off x="6226468" y="2670084"/>
            <a:ext cx="746715" cy="746715"/>
          </a:xfrm>
          <a:prstGeom prst="rect">
            <a:avLst/>
          </a:prstGeom>
          <a:noFill/>
          <a:ln>
            <a:noFill/>
          </a:ln>
        </p:spPr>
      </p:pic>
      <p:pic>
        <p:nvPicPr>
          <p:cNvPr id="22" name="Google Shape;1050;gdfab957ec1_0_250" descr="Group brainstorm outline">
            <a:extLst>
              <a:ext uri="{FF2B5EF4-FFF2-40B4-BE49-F238E27FC236}">
                <a16:creationId xmlns:a16="http://schemas.microsoft.com/office/drawing/2014/main" id="{5231F07F-58DD-41A5-8527-8B8735E5E8F5}"/>
              </a:ext>
            </a:extLst>
          </p:cNvPr>
          <p:cNvPicPr preferRelativeResize="0"/>
          <p:nvPr/>
        </p:nvPicPr>
        <p:blipFill rotWithShape="1">
          <a:blip r:embed="rId5">
            <a:alphaModFix/>
          </a:blip>
          <a:srcRect/>
          <a:stretch/>
        </p:blipFill>
        <p:spPr>
          <a:xfrm>
            <a:off x="817131" y="4797910"/>
            <a:ext cx="803380" cy="803380"/>
          </a:xfrm>
          <a:prstGeom prst="rect">
            <a:avLst/>
          </a:prstGeom>
          <a:noFill/>
          <a:ln>
            <a:noFill/>
          </a:ln>
        </p:spPr>
      </p:pic>
      <p:pic>
        <p:nvPicPr>
          <p:cNvPr id="23" name="Google Shape;1051;gdfab957ec1_0_250" descr="Boardroom outline">
            <a:extLst>
              <a:ext uri="{FF2B5EF4-FFF2-40B4-BE49-F238E27FC236}">
                <a16:creationId xmlns:a16="http://schemas.microsoft.com/office/drawing/2014/main" id="{ADAF8235-9243-4BFF-98D7-8530C6DBFF3A}"/>
              </a:ext>
            </a:extLst>
          </p:cNvPr>
          <p:cNvPicPr preferRelativeResize="0"/>
          <p:nvPr/>
        </p:nvPicPr>
        <p:blipFill rotWithShape="1">
          <a:blip r:embed="rId6">
            <a:alphaModFix/>
          </a:blip>
          <a:srcRect/>
          <a:stretch/>
        </p:blipFill>
        <p:spPr>
          <a:xfrm>
            <a:off x="857278" y="2681899"/>
            <a:ext cx="723085" cy="723085"/>
          </a:xfrm>
          <a:prstGeom prst="rect">
            <a:avLst/>
          </a:prstGeom>
          <a:noFill/>
          <a:ln>
            <a:noFill/>
          </a:ln>
        </p:spPr>
      </p:pic>
    </p:spTree>
    <p:extLst>
      <p:ext uri="{BB962C8B-B14F-4D97-AF65-F5344CB8AC3E}">
        <p14:creationId xmlns:p14="http://schemas.microsoft.com/office/powerpoint/2010/main" val="3166354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d652f083db_0_182"/>
          <p:cNvSpPr>
            <a:spLocks noGrp="1"/>
          </p:cNvSpPr>
          <p:nvPr>
            <p:ph type="pic" idx="3"/>
          </p:nvPr>
        </p:nvSpPr>
        <p:spPr>
          <a:xfrm>
            <a:off x="5983700" y="673100"/>
            <a:ext cx="5907000" cy="5486400"/>
          </a:xfrm>
          <a:prstGeom prst="ellipse">
            <a:avLst/>
          </a:prstGeom>
          <a:noFill/>
          <a:ln>
            <a:noFill/>
          </a:ln>
        </p:spPr>
        <p:txBody>
          <a:bodyPr spcFirstLastPara="1" wrap="square" lIns="91425" tIns="45700" rIns="91425" bIns="45700" anchor="ctr" anchorCtr="0">
            <a:noAutofit/>
          </a:bodyPr>
          <a:lstStyle/>
          <a:p>
            <a:pPr marL="0" marR="0" lvl="0" indent="0" algn="l" rtl="0">
              <a:lnSpc>
                <a:spcPct val="120000"/>
              </a:lnSpc>
              <a:spcBef>
                <a:spcPts val="1000"/>
              </a:spcBef>
              <a:spcAft>
                <a:spcPts val="0"/>
              </a:spcAft>
              <a:buClr>
                <a:schemeClr val="dk1"/>
              </a:buClr>
              <a:buSzPts val="2800"/>
              <a:buFont typeface="Arial"/>
              <a:buNone/>
            </a:pPr>
            <a:r>
              <a:rPr lang="en-US" sz="3200" b="1" i="0" u="none" strike="noStrike" cap="none" dirty="0">
                <a:solidFill>
                  <a:srgbClr val="EFF8FA"/>
                </a:solidFill>
                <a:latin typeface="Arial"/>
                <a:ea typeface="Arial"/>
                <a:cs typeface="Arial"/>
                <a:sym typeface="Arial"/>
              </a:rPr>
              <a:t>How did you choose your college major? What </a:t>
            </a:r>
            <a:r>
              <a:rPr lang="en-US" sz="3200" dirty="0">
                <a:solidFill>
                  <a:srgbClr val="EFF8FA"/>
                </a:solidFill>
              </a:rPr>
              <a:t>experiences and people </a:t>
            </a:r>
            <a:r>
              <a:rPr lang="en-US" sz="3200" b="1" i="0" u="none" strike="noStrike" cap="none" dirty="0">
                <a:solidFill>
                  <a:srgbClr val="EFF8FA"/>
                </a:solidFill>
                <a:latin typeface="Arial"/>
                <a:ea typeface="Arial"/>
                <a:cs typeface="Arial"/>
                <a:sym typeface="Arial"/>
              </a:rPr>
              <a:t>were most </a:t>
            </a:r>
            <a:r>
              <a:rPr lang="en-US" sz="3200" dirty="0">
                <a:solidFill>
                  <a:srgbClr val="EFF8FA"/>
                </a:solidFill>
              </a:rPr>
              <a:t>meaningful</a:t>
            </a:r>
            <a:r>
              <a:rPr lang="en-US" sz="3200" b="1" i="0" u="none" strike="noStrike" cap="none" dirty="0">
                <a:solidFill>
                  <a:srgbClr val="EFF8FA"/>
                </a:solidFill>
                <a:latin typeface="Arial"/>
                <a:ea typeface="Arial"/>
                <a:cs typeface="Arial"/>
                <a:sym typeface="Arial"/>
              </a:rPr>
              <a:t>?</a:t>
            </a:r>
            <a:endParaRPr sz="3200" b="1" i="0" u="none" strike="noStrike" cap="none" dirty="0">
              <a:solidFill>
                <a:srgbClr val="EFF8FA"/>
              </a:solidFill>
              <a:latin typeface="Arial"/>
              <a:ea typeface="Arial"/>
              <a:cs typeface="Arial"/>
              <a:sym typeface="Arial"/>
            </a:endParaRPr>
          </a:p>
        </p:txBody>
      </p:sp>
      <p:sp>
        <p:nvSpPr>
          <p:cNvPr id="444" name="Google Shape;444;gd652f083db_0_182"/>
          <p:cNvSpPr txBox="1"/>
          <p:nvPr/>
        </p:nvSpPr>
        <p:spPr>
          <a:xfrm>
            <a:off x="633083" y="673100"/>
            <a:ext cx="5771400" cy="769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800"/>
              <a:buFont typeface="Arial"/>
              <a:buNone/>
              <a:tabLst/>
              <a:defRPr/>
            </a:pPr>
            <a:r>
              <a:rPr kumimoji="0" lang="en-US" sz="3800" b="1" i="0" u="none" strike="noStrike" kern="0" cap="none" spc="0" normalizeH="0" baseline="0" noProof="0" dirty="0">
                <a:ln>
                  <a:noFill/>
                </a:ln>
                <a:solidFill>
                  <a:srgbClr val="EFF8FA"/>
                </a:solidFill>
                <a:effectLst/>
                <a:uLnTx/>
                <a:uFillTx/>
                <a:latin typeface="Arial"/>
                <a:ea typeface="Arial"/>
                <a:cs typeface="Arial"/>
                <a:sym typeface="Arial"/>
              </a:rPr>
              <a:t>Take a minute to reflect</a:t>
            </a:r>
            <a:endParaRPr kumimoji="0" sz="3800" b="0" i="0" u="none" strike="noStrike" kern="0" cap="none" spc="0" normalizeH="0" baseline="0" noProof="0" dirty="0">
              <a:ln>
                <a:noFill/>
              </a:ln>
              <a:solidFill>
                <a:srgbClr val="EFF8FA"/>
              </a:solidFill>
              <a:effectLst/>
              <a:uLnTx/>
              <a:uFillTx/>
              <a:latin typeface="Arial"/>
              <a:ea typeface="Arial"/>
              <a:cs typeface="Arial"/>
              <a:sym typeface="Arial"/>
            </a:endParaRPr>
          </a:p>
        </p:txBody>
      </p:sp>
      <p:pic>
        <p:nvPicPr>
          <p:cNvPr id="445" name="Google Shape;445;gd652f083db_0_182" descr="Customer review outline"/>
          <p:cNvPicPr preferRelativeResize="0"/>
          <p:nvPr/>
        </p:nvPicPr>
        <p:blipFill rotWithShape="1">
          <a:blip r:embed="rId3">
            <a:alphaModFix/>
          </a:blip>
          <a:srcRect/>
          <a:stretch/>
        </p:blipFill>
        <p:spPr>
          <a:xfrm>
            <a:off x="1862258" y="1856760"/>
            <a:ext cx="1656525" cy="1656525"/>
          </a:xfrm>
          <a:prstGeom prst="rect">
            <a:avLst/>
          </a:prstGeom>
          <a:noFill/>
          <a:ln>
            <a:noFill/>
          </a:ln>
        </p:spPr>
      </p:pic>
    </p:spTree>
    <p:extLst>
      <p:ext uri="{BB962C8B-B14F-4D97-AF65-F5344CB8AC3E}">
        <p14:creationId xmlns:p14="http://schemas.microsoft.com/office/powerpoint/2010/main" val="1534822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034AB3-E952-49B1-BF55-B58E806DDA0C}"/>
              </a:ext>
            </a:extLst>
          </p:cNvPr>
          <p:cNvSpPr>
            <a:spLocks noGrp="1"/>
          </p:cNvSpPr>
          <p:nvPr>
            <p:ph type="body" idx="1"/>
          </p:nvPr>
        </p:nvSpPr>
        <p:spPr>
          <a:xfrm>
            <a:off x="5783344" y="506083"/>
            <a:ext cx="5813001" cy="4816500"/>
          </a:xfrm>
        </p:spPr>
        <p:txBody>
          <a:bodyPr>
            <a:normAutofit/>
          </a:bodyPr>
          <a:lstStyle/>
          <a:p>
            <a:pPr marL="685800" indent="-457200">
              <a:lnSpc>
                <a:spcPct val="114000"/>
              </a:lnSpc>
              <a:buFont typeface="Arial" panose="020B0604020202020204" pitchFamily="34" charset="0"/>
              <a:buChar char="•"/>
            </a:pPr>
            <a:r>
              <a:rPr lang="en-US" b="0" dirty="0"/>
              <a:t>When do we ask students about their interests, strengths, and aspirations?</a:t>
            </a:r>
          </a:p>
          <a:p>
            <a:pPr marL="685800" indent="-457200">
              <a:lnSpc>
                <a:spcPct val="114000"/>
              </a:lnSpc>
              <a:buFont typeface="Arial" panose="020B0604020202020204" pitchFamily="34" charset="0"/>
              <a:buChar char="•"/>
            </a:pPr>
            <a:r>
              <a:rPr lang="en-US" b="0" dirty="0"/>
              <a:t>What students would benefit from these conversations but aren’t currently being reached?</a:t>
            </a:r>
          </a:p>
        </p:txBody>
      </p:sp>
      <p:sp>
        <p:nvSpPr>
          <p:cNvPr id="2" name="Title 1">
            <a:extLst>
              <a:ext uri="{FF2B5EF4-FFF2-40B4-BE49-F238E27FC236}">
                <a16:creationId xmlns:a16="http://schemas.microsoft.com/office/drawing/2014/main" id="{5CA5E751-FEC8-46B4-A0FB-0073716F1AAB}"/>
              </a:ext>
            </a:extLst>
          </p:cNvPr>
          <p:cNvSpPr>
            <a:spLocks noGrp="1"/>
          </p:cNvSpPr>
          <p:nvPr>
            <p:ph type="title"/>
          </p:nvPr>
        </p:nvSpPr>
        <p:spPr/>
        <p:txBody>
          <a:bodyPr>
            <a:normAutofit/>
          </a:bodyPr>
          <a:lstStyle/>
          <a:p>
            <a:r>
              <a:rPr lang="en-US" sz="4800" dirty="0"/>
              <a:t>Ask</a:t>
            </a:r>
          </a:p>
        </p:txBody>
      </p:sp>
    </p:spTree>
    <p:extLst>
      <p:ext uri="{BB962C8B-B14F-4D97-AF65-F5344CB8AC3E}">
        <p14:creationId xmlns:p14="http://schemas.microsoft.com/office/powerpoint/2010/main" val="2857326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42D38-8144-40D8-B7B3-4908D7982EC8}"/>
              </a:ext>
            </a:extLst>
          </p:cNvPr>
          <p:cNvSpPr>
            <a:spLocks noGrp="1"/>
          </p:cNvSpPr>
          <p:nvPr>
            <p:ph type="title"/>
          </p:nvPr>
        </p:nvSpPr>
        <p:spPr>
          <a:xfrm>
            <a:off x="595681" y="659462"/>
            <a:ext cx="10970700" cy="629400"/>
          </a:xfrm>
        </p:spPr>
        <p:txBody>
          <a:bodyPr>
            <a:normAutofit fontScale="90000"/>
          </a:bodyPr>
          <a:lstStyle/>
          <a:p>
            <a:r>
              <a:rPr lang="en-US" i="1" dirty="0"/>
              <a:t>Asking</a:t>
            </a:r>
            <a:r>
              <a:rPr lang="en-US" dirty="0"/>
              <a:t> students about their interests and aspirations</a:t>
            </a:r>
          </a:p>
        </p:txBody>
      </p:sp>
      <p:sp>
        <p:nvSpPr>
          <p:cNvPr id="5" name="Text Placeholder 4">
            <a:extLst>
              <a:ext uri="{FF2B5EF4-FFF2-40B4-BE49-F238E27FC236}">
                <a16:creationId xmlns:a16="http://schemas.microsoft.com/office/drawing/2014/main" id="{96854366-9AD9-4A85-899B-CB994F26C2F7}"/>
              </a:ext>
            </a:extLst>
          </p:cNvPr>
          <p:cNvSpPr>
            <a:spLocks noGrp="1"/>
          </p:cNvSpPr>
          <p:nvPr>
            <p:ph type="body" idx="1"/>
          </p:nvPr>
        </p:nvSpPr>
        <p:spPr>
          <a:xfrm>
            <a:off x="595313" y="2346559"/>
            <a:ext cx="10971300" cy="3273300"/>
          </a:xfrm>
        </p:spPr>
        <p:txBody>
          <a:bodyPr>
            <a:normAutofit/>
          </a:bodyPr>
          <a:lstStyle/>
          <a:p>
            <a:pPr marL="685800" indent="-457200">
              <a:lnSpc>
                <a:spcPct val="114000"/>
              </a:lnSpc>
              <a:spcBef>
                <a:spcPts val="0"/>
              </a:spcBef>
              <a:buFont typeface="Arial" panose="020B0604020202020204" pitchFamily="34" charset="0"/>
              <a:buChar char="•"/>
            </a:pPr>
            <a:r>
              <a:rPr lang="en-US" b="0" dirty="0"/>
              <a:t>Intake surveys and career assessments</a:t>
            </a:r>
          </a:p>
          <a:p>
            <a:pPr marL="685800" indent="-457200">
              <a:lnSpc>
                <a:spcPct val="114000"/>
              </a:lnSpc>
              <a:spcBef>
                <a:spcPts val="0"/>
              </a:spcBef>
              <a:buFont typeface="Arial" panose="020B0604020202020204" pitchFamily="34" charset="0"/>
              <a:buChar char="•"/>
            </a:pPr>
            <a:r>
              <a:rPr lang="en-US" b="0" dirty="0"/>
              <a:t>Additional advising and support for undecided students </a:t>
            </a:r>
          </a:p>
          <a:p>
            <a:pPr marL="685800" indent="-457200">
              <a:lnSpc>
                <a:spcPct val="114000"/>
              </a:lnSpc>
              <a:spcBef>
                <a:spcPts val="0"/>
              </a:spcBef>
              <a:buFont typeface="Arial" panose="020B0604020202020204" pitchFamily="34" charset="0"/>
              <a:buChar char="•"/>
            </a:pPr>
            <a:r>
              <a:rPr lang="en-US" b="0" dirty="0"/>
              <a:t>Helping middle and high school students begin exploring academic and career interest and options</a:t>
            </a:r>
          </a:p>
        </p:txBody>
      </p:sp>
    </p:spTree>
    <p:extLst>
      <p:ext uri="{BB962C8B-B14F-4D97-AF65-F5344CB8AC3E}">
        <p14:creationId xmlns:p14="http://schemas.microsoft.com/office/powerpoint/2010/main" val="2635287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878" t="7082" r="24777" b="9409"/>
          <a:stretch/>
        </p:blipFill>
        <p:spPr bwMode="auto">
          <a:xfrm>
            <a:off x="1884841" y="781397"/>
            <a:ext cx="4310918" cy="56177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98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648" t="9339" r="24721" b="7194"/>
          <a:stretch/>
        </p:blipFill>
        <p:spPr bwMode="auto">
          <a:xfrm>
            <a:off x="2629595" y="1055717"/>
            <a:ext cx="4293460" cy="56177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98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4757" t="9521" r="26420" b="16590"/>
          <a:stretch/>
        </p:blipFill>
        <p:spPr bwMode="auto">
          <a:xfrm>
            <a:off x="4040295" y="781399"/>
            <a:ext cx="4862811" cy="58921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987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24657" t="11949" r="25822" b="18559"/>
          <a:stretch/>
        </p:blipFill>
        <p:spPr bwMode="auto">
          <a:xfrm>
            <a:off x="5180494" y="925007"/>
            <a:ext cx="4988879" cy="56051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512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2E44-6713-427A-9D5B-5604AFA57E3D}"/>
              </a:ext>
            </a:extLst>
          </p:cNvPr>
          <p:cNvSpPr>
            <a:spLocks noGrp="1"/>
          </p:cNvSpPr>
          <p:nvPr>
            <p:ph type="title"/>
          </p:nvPr>
        </p:nvSpPr>
        <p:spPr>
          <a:xfrm>
            <a:off x="1814873" y="615861"/>
            <a:ext cx="8178799" cy="851803"/>
          </a:xfrm>
        </p:spPr>
        <p:txBody>
          <a:bodyPr vert="horz" lIns="91440" tIns="45720" rIns="91440" bIns="45720" rtlCol="0" anchor="ctr" anchorCtr="0">
            <a:normAutofit fontScale="90000"/>
          </a:bodyPr>
          <a:lstStyle/>
          <a:p>
            <a:pPr>
              <a:spcBef>
                <a:spcPct val="0"/>
              </a:spcBef>
            </a:pPr>
            <a:r>
              <a:rPr lang="en-US" dirty="0">
                <a:solidFill>
                  <a:schemeClr val="tx1"/>
                </a:solidFill>
                <a:latin typeface="Roboto" panose="02000000000000000000" pitchFamily="2" charset="0"/>
                <a:ea typeface="Roboto" panose="02000000000000000000" pitchFamily="2" charset="0"/>
                <a:cs typeface="+mj-cs"/>
              </a:rPr>
              <a:t>Central Carolina Community College Embark (two parts): </a:t>
            </a:r>
            <a:br>
              <a:rPr lang="en-US" dirty="0">
                <a:solidFill>
                  <a:schemeClr val="tx1"/>
                </a:solidFill>
                <a:latin typeface="Roboto" panose="02000000000000000000" pitchFamily="2" charset="0"/>
                <a:ea typeface="Roboto" panose="02000000000000000000" pitchFamily="2" charset="0"/>
                <a:cs typeface="+mj-cs"/>
              </a:rPr>
            </a:br>
            <a:br>
              <a:rPr lang="en-US" sz="3100" dirty="0">
                <a:solidFill>
                  <a:schemeClr val="tx1"/>
                </a:solidFill>
                <a:latin typeface="Roboto" panose="02000000000000000000" pitchFamily="2" charset="0"/>
                <a:ea typeface="Roboto" panose="02000000000000000000" pitchFamily="2" charset="0"/>
                <a:cs typeface="+mj-cs"/>
              </a:rPr>
            </a:br>
            <a:endParaRPr lang="en-US" dirty="0">
              <a:solidFill>
                <a:schemeClr val="tx1"/>
              </a:solidFill>
              <a:latin typeface="Roboto" panose="02000000000000000000" pitchFamily="2" charset="0"/>
              <a:ea typeface="Roboto" panose="02000000000000000000" pitchFamily="2" charset="0"/>
              <a:cs typeface="+mj-cs"/>
            </a:endParaRPr>
          </a:p>
        </p:txBody>
      </p:sp>
      <p:sp>
        <p:nvSpPr>
          <p:cNvPr id="3" name="Text Placeholder 2">
            <a:extLst>
              <a:ext uri="{FF2B5EF4-FFF2-40B4-BE49-F238E27FC236}">
                <a16:creationId xmlns:a16="http://schemas.microsoft.com/office/drawing/2014/main" id="{69C04DCF-A848-4E91-9252-BE8F04DB9102}"/>
              </a:ext>
            </a:extLst>
          </p:cNvPr>
          <p:cNvSpPr>
            <a:spLocks noGrp="1"/>
          </p:cNvSpPr>
          <p:nvPr>
            <p:ph type="body" idx="1"/>
          </p:nvPr>
        </p:nvSpPr>
        <p:spPr>
          <a:xfrm>
            <a:off x="2058941" y="4649411"/>
            <a:ext cx="3006288" cy="1915982"/>
          </a:xfrm>
        </p:spPr>
        <p:txBody>
          <a:bodyPr vert="horz" lIns="91440" tIns="45720" rIns="91440" bIns="45720" rtlCol="0" anchor="t" anchorCtr="0">
            <a:normAutofit/>
          </a:bodyPr>
          <a:lstStyle/>
          <a:p>
            <a:pPr marL="0" indent="0">
              <a:buNone/>
            </a:pPr>
            <a:r>
              <a:rPr lang="en-US" b="1" dirty="0">
                <a:latin typeface="Roboto" panose="02000000000000000000" pitchFamily="2" charset="0"/>
                <a:ea typeface="Roboto" panose="02000000000000000000" pitchFamily="2" charset="0"/>
              </a:rPr>
              <a:t>Career Decision Inventory</a:t>
            </a:r>
          </a:p>
          <a:p>
            <a:pPr marL="0" indent="0">
              <a:buNone/>
            </a:pPr>
            <a:r>
              <a:rPr lang="en-US" sz="1800" dirty="0">
                <a:latin typeface="Roboto" panose="02000000000000000000" pitchFamily="2" charset="0"/>
                <a:ea typeface="Roboto" panose="02000000000000000000" pitchFamily="2" charset="0"/>
              </a:rPr>
              <a:t>Questions to determine confidence in career choice</a:t>
            </a:r>
          </a:p>
          <a:p>
            <a:endParaRPr lang="en-US" sz="1500" dirty="0"/>
          </a:p>
        </p:txBody>
      </p:sp>
      <p:pic>
        <p:nvPicPr>
          <p:cNvPr id="5" name="Picture 4" descr="Table&#10;&#10;Description automatically generated with medium confidence">
            <a:extLst>
              <a:ext uri="{FF2B5EF4-FFF2-40B4-BE49-F238E27FC236}">
                <a16:creationId xmlns:a16="http://schemas.microsoft.com/office/drawing/2014/main" id="{430ADC77-43F2-4922-B60D-7168DF4FAF03}"/>
              </a:ext>
            </a:extLst>
          </p:cNvPr>
          <p:cNvPicPr>
            <a:picLocks noChangeAspect="1"/>
          </p:cNvPicPr>
          <p:nvPr/>
        </p:nvPicPr>
        <p:blipFill>
          <a:blip r:embed="rId3"/>
          <a:stretch>
            <a:fillRect/>
          </a:stretch>
        </p:blipFill>
        <p:spPr>
          <a:xfrm>
            <a:off x="5508834" y="2566618"/>
            <a:ext cx="5159166" cy="2966521"/>
          </a:xfrm>
          <a:prstGeom prst="rect">
            <a:avLst/>
          </a:prstGeom>
        </p:spPr>
      </p:pic>
      <p:pic>
        <p:nvPicPr>
          <p:cNvPr id="4" name="Picture 3" descr="A group of people&#10;&#10;Description automatically generated with low confidence">
            <a:extLst>
              <a:ext uri="{FF2B5EF4-FFF2-40B4-BE49-F238E27FC236}">
                <a16:creationId xmlns:a16="http://schemas.microsoft.com/office/drawing/2014/main" id="{4908C9EA-83A8-4151-A126-06B463A49257}"/>
              </a:ext>
            </a:extLst>
          </p:cNvPr>
          <p:cNvPicPr>
            <a:picLocks noChangeAspect="1"/>
          </p:cNvPicPr>
          <p:nvPr/>
        </p:nvPicPr>
        <p:blipFill>
          <a:blip r:embed="rId4"/>
          <a:stretch>
            <a:fillRect/>
          </a:stretch>
        </p:blipFill>
        <p:spPr>
          <a:xfrm>
            <a:off x="6361472" y="708238"/>
            <a:ext cx="4219031" cy="1518851"/>
          </a:xfrm>
          <a:prstGeom prst="rect">
            <a:avLst/>
          </a:prstGeom>
        </p:spPr>
      </p:pic>
      <p:sp>
        <p:nvSpPr>
          <p:cNvPr id="15" name="Text Placeholder 2">
            <a:extLst>
              <a:ext uri="{FF2B5EF4-FFF2-40B4-BE49-F238E27FC236}">
                <a16:creationId xmlns:a16="http://schemas.microsoft.com/office/drawing/2014/main" id="{0E9EDAC9-1EEF-4795-8650-9B901916385F}"/>
              </a:ext>
            </a:extLst>
          </p:cNvPr>
          <p:cNvSpPr txBox="1">
            <a:spLocks/>
          </p:cNvSpPr>
          <p:nvPr/>
        </p:nvSpPr>
        <p:spPr>
          <a:xfrm>
            <a:off x="2087582" y="2041181"/>
            <a:ext cx="3006288" cy="1915982"/>
          </a:xfrm>
          <a:prstGeom prst="rect">
            <a:avLst/>
          </a:prstGeom>
          <a:noFill/>
          <a:ln>
            <a:noFill/>
          </a:ln>
        </p:spPr>
        <p:txBody>
          <a:bodyPr vert="horz" lIns="91440" tIns="45720" rIns="91440" bIns="45720" rtlCol="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742950" indent="-2857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1143000" indent="-22860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600200" indent="-2286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marL="0" indent="0" defTabSz="914400">
              <a:buClrTx/>
              <a:buNone/>
            </a:pPr>
            <a:r>
              <a:rPr lang="en-US" sz="2800" b="1" dirty="0">
                <a:solidFill>
                  <a:prstClr val="black"/>
                </a:solidFill>
                <a:latin typeface="Roboto" panose="02000000000000000000" pitchFamily="2" charset="0"/>
                <a:ea typeface="Roboto" panose="02000000000000000000" pitchFamily="2" charset="0"/>
              </a:rPr>
              <a:t>RIASEC-based assessment of career interests</a:t>
            </a:r>
          </a:p>
          <a:p>
            <a:pPr marL="0" indent="0" defTabSz="914400">
              <a:buClrTx/>
              <a:buNone/>
            </a:pPr>
            <a:r>
              <a:rPr lang="en-US" sz="1800" dirty="0">
                <a:solidFill>
                  <a:prstClr val="black"/>
                </a:solidFill>
                <a:latin typeface="Roboto" panose="02000000000000000000" pitchFamily="2" charset="0"/>
                <a:ea typeface="Roboto" panose="02000000000000000000" pitchFamily="2" charset="0"/>
              </a:rPr>
              <a:t>Matching career interests to our programs</a:t>
            </a:r>
          </a:p>
          <a:p>
            <a:pPr indent="-228600" defTabSz="914400">
              <a:buClrTx/>
            </a:pPr>
            <a:endParaRPr lang="en-US" sz="1500"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22866E1F-21F8-49E3-9E0E-B373D20C4213}"/>
              </a:ext>
            </a:extLst>
          </p:cNvPr>
          <p:cNvPicPr>
            <a:picLocks noChangeAspect="1"/>
          </p:cNvPicPr>
          <p:nvPr/>
        </p:nvPicPr>
        <p:blipFill>
          <a:blip r:embed="rId5"/>
          <a:stretch>
            <a:fillRect/>
          </a:stretch>
        </p:blipFill>
        <p:spPr>
          <a:xfrm>
            <a:off x="10924998" y="5400472"/>
            <a:ext cx="1267002" cy="1457528"/>
          </a:xfrm>
          <a:prstGeom prst="rect">
            <a:avLst/>
          </a:prstGeom>
        </p:spPr>
      </p:pic>
    </p:spTree>
    <p:extLst>
      <p:ext uri="{BB962C8B-B14F-4D97-AF65-F5344CB8AC3E}">
        <p14:creationId xmlns:p14="http://schemas.microsoft.com/office/powerpoint/2010/main" val="291690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0BD00-E8A1-470E-9B3D-6A812C4F6B7E}"/>
              </a:ext>
            </a:extLst>
          </p:cNvPr>
          <p:cNvPicPr>
            <a:picLocks noChangeAspect="1"/>
          </p:cNvPicPr>
          <p:nvPr/>
        </p:nvPicPr>
        <p:blipFill>
          <a:blip r:embed="rId3"/>
          <a:stretch>
            <a:fillRect/>
          </a:stretch>
        </p:blipFill>
        <p:spPr>
          <a:xfrm>
            <a:off x="1648544" y="0"/>
            <a:ext cx="8894912" cy="6957384"/>
          </a:xfrm>
          <a:prstGeom prst="rect">
            <a:avLst/>
          </a:prstGeom>
        </p:spPr>
      </p:pic>
    </p:spTree>
    <p:extLst>
      <p:ext uri="{BB962C8B-B14F-4D97-AF65-F5344CB8AC3E}">
        <p14:creationId xmlns:p14="http://schemas.microsoft.com/office/powerpoint/2010/main" val="420396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5BB184-8225-49C9-A5A3-62764DE9D992}"/>
              </a:ext>
            </a:extLst>
          </p:cNvPr>
          <p:cNvSpPr>
            <a:spLocks noGrp="1"/>
          </p:cNvSpPr>
          <p:nvPr>
            <p:ph type="title"/>
          </p:nvPr>
        </p:nvSpPr>
        <p:spPr>
          <a:xfrm>
            <a:off x="1705627" y="161902"/>
            <a:ext cx="8229600" cy="800388"/>
          </a:xfrm>
        </p:spPr>
        <p:txBody>
          <a:bodyPr/>
          <a:lstStyle/>
          <a:p>
            <a:r>
              <a:rPr lang="en-US" dirty="0"/>
              <a:t>Career Decision Inventory</a:t>
            </a:r>
          </a:p>
        </p:txBody>
      </p:sp>
      <p:sp>
        <p:nvSpPr>
          <p:cNvPr id="9" name="Rectangle 8">
            <a:extLst>
              <a:ext uri="{FF2B5EF4-FFF2-40B4-BE49-F238E27FC236}">
                <a16:creationId xmlns:a16="http://schemas.microsoft.com/office/drawing/2014/main" id="{5BB199DE-B13C-417F-AEEA-67A7E81F3118}"/>
              </a:ext>
            </a:extLst>
          </p:cNvPr>
          <p:cNvSpPr/>
          <p:nvPr/>
        </p:nvSpPr>
        <p:spPr>
          <a:xfrm>
            <a:off x="1746827" y="1179642"/>
            <a:ext cx="3960867" cy="4154984"/>
          </a:xfrm>
          <a:prstGeom prst="rect">
            <a:avLst/>
          </a:prstGeom>
        </p:spPr>
        <p:txBody>
          <a:bodyPr wrap="square">
            <a:spAutoFit/>
          </a:bodyPr>
          <a:lstStyle/>
          <a:p>
            <a:pPr marL="342900" indent="-342900" defTabSz="457200">
              <a:buClrTx/>
              <a:buFont typeface="Arial" panose="020B0604020202020204" pitchFamily="34" charset="0"/>
              <a:buChar char="•"/>
            </a:pPr>
            <a:r>
              <a:rPr lang="en-US" sz="2400" kern="1200" dirty="0">
                <a:solidFill>
                  <a:prstClr val="black"/>
                </a:solidFill>
                <a:latin typeface="Calibri" panose="020F0502020204030204"/>
                <a:ea typeface="+mn-ea"/>
                <a:cs typeface="+mn-cs"/>
              </a:rPr>
              <a:t>Used to estimate career decision readiness and career problem solving</a:t>
            </a:r>
          </a:p>
          <a:p>
            <a:pPr marL="342900" indent="-342900" defTabSz="457200">
              <a:buClrTx/>
              <a:buFont typeface="Arial" panose="020B0604020202020204" pitchFamily="34" charset="0"/>
              <a:buChar char="•"/>
            </a:pPr>
            <a:r>
              <a:rPr lang="en-US" sz="2400" kern="1200" dirty="0">
                <a:solidFill>
                  <a:prstClr val="black"/>
                </a:solidFill>
                <a:latin typeface="Calibri" panose="020F0502020204030204"/>
                <a:ea typeface="+mn-ea"/>
                <a:cs typeface="+mn-cs"/>
              </a:rPr>
              <a:t>Assesses career certainty, satisfaction and clarity</a:t>
            </a:r>
          </a:p>
          <a:p>
            <a:pPr marL="342900" indent="-342900" defTabSz="457200">
              <a:buClrTx/>
              <a:buFont typeface="Arial" panose="020B0604020202020204" pitchFamily="34" charset="0"/>
              <a:buChar char="•"/>
            </a:pPr>
            <a:r>
              <a:rPr lang="en-US" sz="2400" kern="1200" dirty="0">
                <a:solidFill>
                  <a:prstClr val="black"/>
                </a:solidFill>
                <a:latin typeface="Calibri" panose="020F0502020204030204"/>
                <a:ea typeface="+mn-ea"/>
                <a:cs typeface="+mn-cs"/>
              </a:rPr>
              <a:t>Based on the work of </a:t>
            </a:r>
            <a:r>
              <a:rPr lang="en-US" sz="2400" kern="1200" dirty="0" err="1">
                <a:solidFill>
                  <a:prstClr val="black"/>
                </a:solidFill>
                <a:latin typeface="Calibri" panose="020F0502020204030204"/>
                <a:ea typeface="+mn-ea"/>
                <a:cs typeface="+mn-cs"/>
              </a:rPr>
              <a:t>Leierer</a:t>
            </a:r>
            <a:r>
              <a:rPr lang="en-US" sz="2400" kern="1200" dirty="0">
                <a:solidFill>
                  <a:prstClr val="black"/>
                </a:solidFill>
                <a:latin typeface="Calibri" panose="020F0502020204030204"/>
                <a:ea typeface="+mn-ea"/>
                <a:cs typeface="+mn-cs"/>
              </a:rPr>
              <a:t> et. al (2017)- Career State Inventory</a:t>
            </a:r>
          </a:p>
          <a:p>
            <a:pPr marL="342900" indent="-342900" defTabSz="457200">
              <a:buClrTx/>
              <a:buFont typeface="Arial" panose="020B0604020202020204" pitchFamily="34" charset="0"/>
              <a:buChar char="•"/>
            </a:pPr>
            <a:r>
              <a:rPr lang="en-US" sz="2400" kern="1200" dirty="0">
                <a:solidFill>
                  <a:prstClr val="black"/>
                </a:solidFill>
                <a:latin typeface="Calibri" panose="020F0502020204030204"/>
                <a:ea typeface="+mn-ea"/>
                <a:cs typeface="+mn-cs"/>
              </a:rPr>
              <a:t>Score determines interventions</a:t>
            </a:r>
          </a:p>
          <a:p>
            <a:pPr marL="342900" indent="-342900" defTabSz="457200">
              <a:buClrTx/>
              <a:buFont typeface="Arial" panose="020B0604020202020204" pitchFamily="34" charset="0"/>
              <a:buChar char="•"/>
            </a:pPr>
            <a:endParaRPr lang="en-US" sz="2400" kern="1200" dirty="0">
              <a:solidFill>
                <a:prstClr val="black"/>
              </a:solidFill>
              <a:latin typeface="Calibri" panose="020F0502020204030204"/>
              <a:ea typeface="+mn-ea"/>
              <a:cs typeface="+mn-cs"/>
            </a:endParaRPr>
          </a:p>
        </p:txBody>
      </p:sp>
      <p:pic>
        <p:nvPicPr>
          <p:cNvPr id="11" name="Picture 10">
            <a:extLst>
              <a:ext uri="{FF2B5EF4-FFF2-40B4-BE49-F238E27FC236}">
                <a16:creationId xmlns:a16="http://schemas.microsoft.com/office/drawing/2014/main" id="{87635F3E-8D63-439B-A8F3-CBA162DAF98F}"/>
              </a:ext>
            </a:extLst>
          </p:cNvPr>
          <p:cNvPicPr>
            <a:picLocks noChangeAspect="1"/>
          </p:cNvPicPr>
          <p:nvPr/>
        </p:nvPicPr>
        <p:blipFill>
          <a:blip r:embed="rId3"/>
          <a:stretch>
            <a:fillRect/>
          </a:stretch>
        </p:blipFill>
        <p:spPr>
          <a:xfrm>
            <a:off x="5707694" y="1523375"/>
            <a:ext cx="4711491" cy="4827915"/>
          </a:xfrm>
          <a:prstGeom prst="rect">
            <a:avLst/>
          </a:prstGeom>
        </p:spPr>
      </p:pic>
      <p:pic>
        <p:nvPicPr>
          <p:cNvPr id="7" name="Picture 6">
            <a:extLst>
              <a:ext uri="{FF2B5EF4-FFF2-40B4-BE49-F238E27FC236}">
                <a16:creationId xmlns:a16="http://schemas.microsoft.com/office/drawing/2014/main" id="{2ABD9914-3D30-4F25-A2B7-74878D7A9D89}"/>
              </a:ext>
            </a:extLst>
          </p:cNvPr>
          <p:cNvPicPr>
            <a:picLocks noChangeAspect="1"/>
          </p:cNvPicPr>
          <p:nvPr/>
        </p:nvPicPr>
        <p:blipFill>
          <a:blip r:embed="rId4"/>
          <a:stretch>
            <a:fillRect/>
          </a:stretch>
        </p:blipFill>
        <p:spPr>
          <a:xfrm>
            <a:off x="10924998" y="5400472"/>
            <a:ext cx="1267002" cy="1457528"/>
          </a:xfrm>
          <a:prstGeom prst="rect">
            <a:avLst/>
          </a:prstGeom>
        </p:spPr>
      </p:pic>
    </p:spTree>
    <p:extLst>
      <p:ext uri="{BB962C8B-B14F-4D97-AF65-F5344CB8AC3E}">
        <p14:creationId xmlns:p14="http://schemas.microsoft.com/office/powerpoint/2010/main" val="2774351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6BE7-D671-4149-950F-599303133D8C}"/>
              </a:ext>
            </a:extLst>
          </p:cNvPr>
          <p:cNvSpPr>
            <a:spLocks noGrp="1"/>
          </p:cNvSpPr>
          <p:nvPr>
            <p:ph type="title"/>
          </p:nvPr>
        </p:nvSpPr>
        <p:spPr/>
        <p:txBody>
          <a:bodyPr/>
          <a:lstStyle/>
          <a:p>
            <a:r>
              <a:rPr lang="en-US" dirty="0"/>
              <a:t>Why focus on program onboarding?</a:t>
            </a:r>
          </a:p>
        </p:txBody>
      </p:sp>
    </p:spTree>
    <p:extLst>
      <p:ext uri="{BB962C8B-B14F-4D97-AF65-F5344CB8AC3E}">
        <p14:creationId xmlns:p14="http://schemas.microsoft.com/office/powerpoint/2010/main" val="2073351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2E64-8A5C-424A-9EA9-628DA1C52E82}"/>
              </a:ext>
            </a:extLst>
          </p:cNvPr>
          <p:cNvSpPr>
            <a:spLocks noGrp="1"/>
          </p:cNvSpPr>
          <p:nvPr>
            <p:ph type="title"/>
          </p:nvPr>
        </p:nvSpPr>
        <p:spPr>
          <a:xfrm>
            <a:off x="455839" y="576428"/>
            <a:ext cx="11736161" cy="707843"/>
          </a:xfrm>
        </p:spPr>
        <p:txBody>
          <a:bodyPr>
            <a:normAutofit fontScale="90000"/>
          </a:bodyPr>
          <a:lstStyle/>
          <a:p>
            <a:r>
              <a:rPr lang="en-US" dirty="0">
                <a:latin typeface="Roboto" panose="02000000000000000000" pitchFamily="2" charset="0"/>
                <a:ea typeface="Roboto" panose="02000000000000000000" pitchFamily="2" charset="0"/>
              </a:rPr>
              <a:t>Assessment results used in conversations with students about their interests, strengths, goals</a:t>
            </a:r>
          </a:p>
        </p:txBody>
      </p:sp>
      <p:sp>
        <p:nvSpPr>
          <p:cNvPr id="3" name="Text Placeholder 2">
            <a:extLst>
              <a:ext uri="{FF2B5EF4-FFF2-40B4-BE49-F238E27FC236}">
                <a16:creationId xmlns:a16="http://schemas.microsoft.com/office/drawing/2014/main" id="{74439FEC-AF73-442D-AEB8-2CA4CAC3FEDC}"/>
              </a:ext>
            </a:extLst>
          </p:cNvPr>
          <p:cNvSpPr>
            <a:spLocks noGrp="1"/>
          </p:cNvSpPr>
          <p:nvPr>
            <p:ph type="body" idx="1"/>
          </p:nvPr>
        </p:nvSpPr>
        <p:spPr>
          <a:xfrm>
            <a:off x="1861933" y="1375097"/>
            <a:ext cx="4966393" cy="3725681"/>
          </a:xfrm>
        </p:spPr>
        <p:txBody>
          <a:bodyPr>
            <a:normAutofit fontScale="85000" lnSpcReduction="20000"/>
          </a:bodyPr>
          <a:lstStyle/>
          <a:p>
            <a:r>
              <a:rPr lang="en-US" dirty="0">
                <a:latin typeface="Roboto" panose="02000000000000000000" pitchFamily="2" charset="0"/>
                <a:ea typeface="Roboto" panose="02000000000000000000" pitchFamily="2" charset="0"/>
              </a:rPr>
              <a:t>Developmental Faculty advisors - Students with an intermediate career decision (CDI) readiness</a:t>
            </a:r>
          </a:p>
          <a:p>
            <a:pPr lvl="1"/>
            <a:r>
              <a:rPr lang="en-US" dirty="0">
                <a:latin typeface="Roboto" panose="02000000000000000000" pitchFamily="2" charset="0"/>
                <a:ea typeface="Roboto" panose="02000000000000000000" pitchFamily="2" charset="0"/>
              </a:rPr>
              <a:t>Short-term intervention</a:t>
            </a:r>
          </a:p>
          <a:p>
            <a:pPr lvl="1"/>
            <a:r>
              <a:rPr lang="en-US" dirty="0">
                <a:latin typeface="Roboto" panose="02000000000000000000" pitchFamily="2" charset="0"/>
                <a:ea typeface="Roboto" panose="02000000000000000000" pitchFamily="2" charset="0"/>
              </a:rPr>
              <a:t>Training developed by career counselors</a:t>
            </a:r>
          </a:p>
          <a:p>
            <a:pPr lvl="1"/>
            <a:r>
              <a:rPr lang="en-US" dirty="0">
                <a:latin typeface="Roboto" panose="02000000000000000000" pitchFamily="2" charset="0"/>
                <a:ea typeface="Roboto" panose="02000000000000000000" pitchFamily="2" charset="0"/>
              </a:rPr>
              <a:t>Career advising, online inventories, hands-on career activities</a:t>
            </a:r>
          </a:p>
          <a:p>
            <a:pPr lvl="1"/>
            <a:r>
              <a:rPr lang="en-US" dirty="0">
                <a:latin typeface="Roboto" panose="02000000000000000000" pitchFamily="2" charset="0"/>
                <a:ea typeface="Roboto" panose="02000000000000000000" pitchFamily="2" charset="0"/>
              </a:rPr>
              <a:t>Students then referred to academic advisor or career center counselor</a:t>
            </a:r>
          </a:p>
          <a:p>
            <a:r>
              <a:rPr lang="en-US" dirty="0">
                <a:latin typeface="Roboto" panose="02000000000000000000" pitchFamily="2" charset="0"/>
                <a:ea typeface="Roboto" panose="02000000000000000000" pitchFamily="2" charset="0"/>
              </a:rPr>
              <a:t>Career counselors see students with the highest career decision concerns</a:t>
            </a:r>
          </a:p>
          <a:p>
            <a:endParaRPr lang="en-US" dirty="0"/>
          </a:p>
        </p:txBody>
      </p:sp>
      <p:pic>
        <p:nvPicPr>
          <p:cNvPr id="4" name="Picture 3">
            <a:extLst>
              <a:ext uri="{FF2B5EF4-FFF2-40B4-BE49-F238E27FC236}">
                <a16:creationId xmlns:a16="http://schemas.microsoft.com/office/drawing/2014/main" id="{D089E70B-1C86-4340-8152-C76677EBBECF}"/>
              </a:ext>
            </a:extLst>
          </p:cNvPr>
          <p:cNvPicPr>
            <a:picLocks noChangeAspect="1"/>
          </p:cNvPicPr>
          <p:nvPr/>
        </p:nvPicPr>
        <p:blipFill>
          <a:blip r:embed="rId3"/>
          <a:stretch>
            <a:fillRect/>
          </a:stretch>
        </p:blipFill>
        <p:spPr>
          <a:xfrm rot="636532">
            <a:off x="7582629" y="1405352"/>
            <a:ext cx="2669003" cy="3475364"/>
          </a:xfrm>
          <a:prstGeom prst="rect">
            <a:avLst/>
          </a:prstGeom>
        </p:spPr>
      </p:pic>
      <p:pic>
        <p:nvPicPr>
          <p:cNvPr id="5" name="Picture 4" descr="https://lh4.googleusercontent.com/FFrYU5m4ZcZOobhoaMevsZM0FjJ6-HHnt5uIUMuZDAoP7IeewUTjBoG8zNVtUs-tMb_1_XS3MxMUs_p9FG-MOk03tYhpvZAcWa5XoHDz4os1afKXx3xywWIQ3VcgQzyeNZuYhVnr">
            <a:extLst>
              <a:ext uri="{FF2B5EF4-FFF2-40B4-BE49-F238E27FC236}">
                <a16:creationId xmlns:a16="http://schemas.microsoft.com/office/drawing/2014/main" id="{56BACB0C-3441-4AA3-AEB5-1EC8D3C72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043" y="5005874"/>
            <a:ext cx="6133915" cy="18521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118BED-A862-4E9A-8FD8-8535F1D61077}"/>
              </a:ext>
            </a:extLst>
          </p:cNvPr>
          <p:cNvPicPr>
            <a:picLocks noChangeAspect="1"/>
          </p:cNvPicPr>
          <p:nvPr/>
        </p:nvPicPr>
        <p:blipFill>
          <a:blip r:embed="rId5"/>
          <a:stretch>
            <a:fillRect/>
          </a:stretch>
        </p:blipFill>
        <p:spPr>
          <a:xfrm>
            <a:off x="10924998" y="5400472"/>
            <a:ext cx="1267002" cy="1457528"/>
          </a:xfrm>
          <a:prstGeom prst="rect">
            <a:avLst/>
          </a:prstGeom>
        </p:spPr>
      </p:pic>
    </p:spTree>
    <p:extLst>
      <p:ext uri="{BB962C8B-B14F-4D97-AF65-F5344CB8AC3E}">
        <p14:creationId xmlns:p14="http://schemas.microsoft.com/office/powerpoint/2010/main" val="190611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64E4-84D7-4938-8299-2F9D7E01EA66}"/>
              </a:ext>
            </a:extLst>
          </p:cNvPr>
          <p:cNvSpPr>
            <a:spLocks noGrp="1"/>
          </p:cNvSpPr>
          <p:nvPr>
            <p:ph type="title"/>
          </p:nvPr>
        </p:nvSpPr>
        <p:spPr>
          <a:xfrm>
            <a:off x="1602510" y="1"/>
            <a:ext cx="7633855" cy="732127"/>
          </a:xfrm>
        </p:spPr>
        <p:txBody>
          <a:bodyPr/>
          <a:lstStyle/>
          <a:p>
            <a:r>
              <a:rPr lang="en-US" sz="3200" dirty="0"/>
              <a:t>Program Information sheets</a:t>
            </a:r>
          </a:p>
        </p:txBody>
      </p:sp>
      <p:pic>
        <p:nvPicPr>
          <p:cNvPr id="4" name="Picture 3">
            <a:extLst>
              <a:ext uri="{FF2B5EF4-FFF2-40B4-BE49-F238E27FC236}">
                <a16:creationId xmlns:a16="http://schemas.microsoft.com/office/drawing/2014/main" id="{90514F19-61C0-4FBB-B0AB-0DE126D20CB1}"/>
              </a:ext>
            </a:extLst>
          </p:cNvPr>
          <p:cNvPicPr>
            <a:picLocks noChangeAspect="1"/>
          </p:cNvPicPr>
          <p:nvPr/>
        </p:nvPicPr>
        <p:blipFill>
          <a:blip r:embed="rId3"/>
          <a:stretch>
            <a:fillRect/>
          </a:stretch>
        </p:blipFill>
        <p:spPr>
          <a:xfrm>
            <a:off x="1738056" y="769566"/>
            <a:ext cx="4436832" cy="5808216"/>
          </a:xfrm>
          <a:prstGeom prst="rect">
            <a:avLst/>
          </a:prstGeom>
        </p:spPr>
      </p:pic>
      <p:pic>
        <p:nvPicPr>
          <p:cNvPr id="5" name="Picture 4">
            <a:extLst>
              <a:ext uri="{FF2B5EF4-FFF2-40B4-BE49-F238E27FC236}">
                <a16:creationId xmlns:a16="http://schemas.microsoft.com/office/drawing/2014/main" id="{2B5FC496-C3F3-4656-83B5-F5ED2C564F12}"/>
              </a:ext>
            </a:extLst>
          </p:cNvPr>
          <p:cNvPicPr>
            <a:picLocks noChangeAspect="1"/>
          </p:cNvPicPr>
          <p:nvPr/>
        </p:nvPicPr>
        <p:blipFill>
          <a:blip r:embed="rId4"/>
          <a:stretch>
            <a:fillRect/>
          </a:stretch>
        </p:blipFill>
        <p:spPr>
          <a:xfrm>
            <a:off x="6174889" y="769566"/>
            <a:ext cx="4468383" cy="5808217"/>
          </a:xfrm>
          <a:prstGeom prst="rect">
            <a:avLst/>
          </a:prstGeom>
        </p:spPr>
      </p:pic>
      <p:sp>
        <p:nvSpPr>
          <p:cNvPr id="6" name="TextBox 5">
            <a:extLst>
              <a:ext uri="{FF2B5EF4-FFF2-40B4-BE49-F238E27FC236}">
                <a16:creationId xmlns:a16="http://schemas.microsoft.com/office/drawing/2014/main" id="{5BD110E8-467A-43A2-9164-5B6F47146C42}"/>
              </a:ext>
            </a:extLst>
          </p:cNvPr>
          <p:cNvSpPr txBox="1"/>
          <p:nvPr/>
        </p:nvSpPr>
        <p:spPr>
          <a:xfrm>
            <a:off x="7463443" y="97659"/>
            <a:ext cx="2878881" cy="707886"/>
          </a:xfrm>
          <a:prstGeom prst="rect">
            <a:avLst/>
          </a:prstGeom>
          <a:noFill/>
        </p:spPr>
        <p:txBody>
          <a:bodyPr wrap="square" rtlCol="0">
            <a:spAutoFit/>
          </a:bodyPr>
          <a:lstStyle/>
          <a:p>
            <a:pPr algn="ctr" defTabSz="457200">
              <a:buClrTx/>
            </a:pPr>
            <a:r>
              <a:rPr lang="en-US" sz="2000" b="1" kern="1200" dirty="0">
                <a:solidFill>
                  <a:prstClr val="black"/>
                </a:solidFill>
                <a:latin typeface="Calibri" panose="020F0502020204030204"/>
                <a:ea typeface="+mn-ea"/>
                <a:cs typeface="+mn-cs"/>
              </a:rPr>
              <a:t>Confirming knowledge of programs</a:t>
            </a:r>
          </a:p>
        </p:txBody>
      </p:sp>
      <p:pic>
        <p:nvPicPr>
          <p:cNvPr id="8" name="Picture 7">
            <a:extLst>
              <a:ext uri="{FF2B5EF4-FFF2-40B4-BE49-F238E27FC236}">
                <a16:creationId xmlns:a16="http://schemas.microsoft.com/office/drawing/2014/main" id="{999E9F70-AD1B-4B89-A197-AFADDF1744B3}"/>
              </a:ext>
            </a:extLst>
          </p:cNvPr>
          <p:cNvPicPr>
            <a:picLocks noChangeAspect="1"/>
          </p:cNvPicPr>
          <p:nvPr/>
        </p:nvPicPr>
        <p:blipFill>
          <a:blip r:embed="rId5"/>
          <a:stretch>
            <a:fillRect/>
          </a:stretch>
        </p:blipFill>
        <p:spPr>
          <a:xfrm>
            <a:off x="10924998" y="5400472"/>
            <a:ext cx="1267002" cy="1457528"/>
          </a:xfrm>
          <a:prstGeom prst="rect">
            <a:avLst/>
          </a:prstGeom>
        </p:spPr>
      </p:pic>
    </p:spTree>
    <p:extLst>
      <p:ext uri="{BB962C8B-B14F-4D97-AF65-F5344CB8AC3E}">
        <p14:creationId xmlns:p14="http://schemas.microsoft.com/office/powerpoint/2010/main" val="935706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E278-A439-458E-9372-220503C1F2BA}"/>
              </a:ext>
            </a:extLst>
          </p:cNvPr>
          <p:cNvSpPr>
            <a:spLocks noGrp="1"/>
          </p:cNvSpPr>
          <p:nvPr>
            <p:ph type="title"/>
          </p:nvPr>
        </p:nvSpPr>
        <p:spPr/>
        <p:txBody>
          <a:bodyPr/>
          <a:lstStyle/>
          <a:p>
            <a:r>
              <a:rPr lang="en-US" dirty="0"/>
              <a:t>Is it working?</a:t>
            </a:r>
          </a:p>
        </p:txBody>
      </p:sp>
      <p:sp>
        <p:nvSpPr>
          <p:cNvPr id="3" name="Text Placeholder 2">
            <a:extLst>
              <a:ext uri="{FF2B5EF4-FFF2-40B4-BE49-F238E27FC236}">
                <a16:creationId xmlns:a16="http://schemas.microsoft.com/office/drawing/2014/main" id="{C8886B16-B848-4837-844F-0A2D916F6CB0}"/>
              </a:ext>
            </a:extLst>
          </p:cNvPr>
          <p:cNvSpPr>
            <a:spLocks noGrp="1"/>
          </p:cNvSpPr>
          <p:nvPr>
            <p:ph type="body" idx="1"/>
          </p:nvPr>
        </p:nvSpPr>
        <p:spPr>
          <a:xfrm>
            <a:off x="1083646" y="1620720"/>
            <a:ext cx="6040199" cy="4305843"/>
          </a:xfrm>
        </p:spPr>
        <p:txBody>
          <a:bodyPr>
            <a:normAutofit fontScale="92500" lnSpcReduction="10000"/>
          </a:bodyPr>
          <a:lstStyle/>
          <a:p>
            <a:pPr>
              <a:lnSpc>
                <a:spcPct val="110000"/>
              </a:lnSpc>
            </a:pPr>
            <a:r>
              <a:rPr lang="en-US" sz="2400" dirty="0">
                <a:latin typeface="Roboto" panose="02000000000000000000" pitchFamily="2" charset="0"/>
                <a:ea typeface="Roboto" panose="02000000000000000000" pitchFamily="2" charset="0"/>
              </a:rPr>
              <a:t>Most students (75-80%) have selected a program that corresponds to their top two RIASEC categories</a:t>
            </a:r>
          </a:p>
          <a:p>
            <a:pPr>
              <a:lnSpc>
                <a:spcPct val="110000"/>
              </a:lnSpc>
            </a:pPr>
            <a:r>
              <a:rPr lang="en-US" sz="2400" dirty="0">
                <a:latin typeface="Roboto" panose="02000000000000000000" pitchFamily="2" charset="0"/>
                <a:ea typeface="Roboto" panose="02000000000000000000" pitchFamily="2" charset="0"/>
              </a:rPr>
              <a:t>About 90% of the students who have selected a program outside of their RIASEC categories switch to one which does</a:t>
            </a:r>
          </a:p>
          <a:p>
            <a:pPr>
              <a:lnSpc>
                <a:spcPct val="110000"/>
              </a:lnSpc>
            </a:pPr>
            <a:r>
              <a:rPr lang="en-US" sz="2400" dirty="0">
                <a:latin typeface="Roboto" panose="02000000000000000000" pitchFamily="2" charset="0"/>
                <a:ea typeface="Roboto" panose="02000000000000000000" pitchFamily="2" charset="0"/>
              </a:rPr>
              <a:t>About 24% of students need additional career conversations based on CDI</a:t>
            </a:r>
          </a:p>
          <a:p>
            <a:pPr>
              <a:lnSpc>
                <a:spcPct val="110000"/>
              </a:lnSpc>
            </a:pPr>
            <a:r>
              <a:rPr lang="en-US" sz="2400" dirty="0">
                <a:latin typeface="Roboto" panose="02000000000000000000" pitchFamily="2" charset="0"/>
                <a:ea typeface="Roboto" panose="02000000000000000000" pitchFamily="2" charset="0"/>
              </a:rPr>
              <a:t>95% of the students recommended that entering students should take the RIASEC; 98% found it easy to do</a:t>
            </a:r>
          </a:p>
          <a:p>
            <a:pPr>
              <a:lnSpc>
                <a:spcPct val="110000"/>
              </a:lnSpc>
            </a:pPr>
            <a:endParaRPr lang="en-US" sz="2400" dirty="0"/>
          </a:p>
        </p:txBody>
      </p:sp>
      <p:sp>
        <p:nvSpPr>
          <p:cNvPr id="4" name="TextBox 3">
            <a:extLst>
              <a:ext uri="{FF2B5EF4-FFF2-40B4-BE49-F238E27FC236}">
                <a16:creationId xmlns:a16="http://schemas.microsoft.com/office/drawing/2014/main" id="{C8903A5B-556D-4807-BA42-329B17D04ED5}"/>
              </a:ext>
            </a:extLst>
          </p:cNvPr>
          <p:cNvSpPr txBox="1"/>
          <p:nvPr/>
        </p:nvSpPr>
        <p:spPr>
          <a:xfrm>
            <a:off x="7663188" y="1619607"/>
            <a:ext cx="2833110" cy="369332"/>
          </a:xfrm>
          <a:prstGeom prst="rect">
            <a:avLst/>
          </a:prstGeom>
          <a:noFill/>
        </p:spPr>
        <p:txBody>
          <a:bodyPr wrap="square" rtlCol="0">
            <a:spAutoFit/>
          </a:bodyPr>
          <a:lstStyle/>
          <a:p>
            <a:pPr defTabSz="457200">
              <a:buClrTx/>
            </a:pPr>
            <a:r>
              <a:rPr lang="en-US" sz="1800" b="1" kern="1200" dirty="0">
                <a:solidFill>
                  <a:prstClr val="black"/>
                </a:solidFill>
                <a:latin typeface="Calibri" panose="020F0502020204030204"/>
                <a:ea typeface="+mn-ea"/>
                <a:cs typeface="+mn-cs"/>
              </a:rPr>
              <a:t>100% IPEDS graduation</a:t>
            </a:r>
          </a:p>
        </p:txBody>
      </p:sp>
      <p:sp>
        <p:nvSpPr>
          <p:cNvPr id="5" name="Arrow: Up 4">
            <a:extLst>
              <a:ext uri="{FF2B5EF4-FFF2-40B4-BE49-F238E27FC236}">
                <a16:creationId xmlns:a16="http://schemas.microsoft.com/office/drawing/2014/main" id="{6F2C3836-002B-4ED6-A50A-973B08F56F73}"/>
              </a:ext>
            </a:extLst>
          </p:cNvPr>
          <p:cNvSpPr/>
          <p:nvPr/>
        </p:nvSpPr>
        <p:spPr>
          <a:xfrm>
            <a:off x="8263708" y="1994605"/>
            <a:ext cx="1439097" cy="96450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buClrTx/>
            </a:pPr>
            <a:r>
              <a:rPr lang="en-US" sz="1800" b="1" kern="1200" dirty="0">
                <a:solidFill>
                  <a:prstClr val="white"/>
                </a:solidFill>
                <a:latin typeface="Calibri" panose="020F0502020204030204"/>
              </a:rPr>
              <a:t>+10%</a:t>
            </a:r>
          </a:p>
        </p:txBody>
      </p:sp>
      <p:sp>
        <p:nvSpPr>
          <p:cNvPr id="6" name="TextBox 5">
            <a:extLst>
              <a:ext uri="{FF2B5EF4-FFF2-40B4-BE49-F238E27FC236}">
                <a16:creationId xmlns:a16="http://schemas.microsoft.com/office/drawing/2014/main" id="{9D743239-AC36-4A77-942B-150A6CBA8427}"/>
              </a:ext>
            </a:extLst>
          </p:cNvPr>
          <p:cNvSpPr txBox="1"/>
          <p:nvPr/>
        </p:nvSpPr>
        <p:spPr>
          <a:xfrm>
            <a:off x="7663188" y="3101697"/>
            <a:ext cx="2833110" cy="369332"/>
          </a:xfrm>
          <a:prstGeom prst="rect">
            <a:avLst/>
          </a:prstGeom>
          <a:noFill/>
        </p:spPr>
        <p:txBody>
          <a:bodyPr wrap="square" rtlCol="0">
            <a:spAutoFit/>
          </a:bodyPr>
          <a:lstStyle/>
          <a:p>
            <a:pPr defTabSz="457200">
              <a:buClrTx/>
            </a:pPr>
            <a:r>
              <a:rPr lang="en-US" sz="1800" b="1" kern="1200" dirty="0">
                <a:solidFill>
                  <a:prstClr val="black"/>
                </a:solidFill>
                <a:latin typeface="Calibri" panose="020F0502020204030204"/>
                <a:ea typeface="+mn-ea"/>
                <a:cs typeface="+mn-cs"/>
              </a:rPr>
              <a:t>150% IPEDS graduation</a:t>
            </a:r>
          </a:p>
        </p:txBody>
      </p:sp>
      <p:sp>
        <p:nvSpPr>
          <p:cNvPr id="7" name="Arrow: Up 6">
            <a:extLst>
              <a:ext uri="{FF2B5EF4-FFF2-40B4-BE49-F238E27FC236}">
                <a16:creationId xmlns:a16="http://schemas.microsoft.com/office/drawing/2014/main" id="{A55FC3EB-F993-445E-BB3D-FF659E10BBC0}"/>
              </a:ext>
            </a:extLst>
          </p:cNvPr>
          <p:cNvSpPr/>
          <p:nvPr/>
        </p:nvSpPr>
        <p:spPr>
          <a:xfrm>
            <a:off x="8263707" y="3478463"/>
            <a:ext cx="1439097" cy="96450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buClrTx/>
            </a:pPr>
            <a:r>
              <a:rPr lang="en-US" sz="1800" b="1" kern="1200" dirty="0">
                <a:solidFill>
                  <a:prstClr val="white"/>
                </a:solidFill>
                <a:latin typeface="Calibri" panose="020F0502020204030204"/>
              </a:rPr>
              <a:t>+19%</a:t>
            </a:r>
          </a:p>
        </p:txBody>
      </p:sp>
      <p:sp>
        <p:nvSpPr>
          <p:cNvPr id="8" name="TextBox 7">
            <a:extLst>
              <a:ext uri="{FF2B5EF4-FFF2-40B4-BE49-F238E27FC236}">
                <a16:creationId xmlns:a16="http://schemas.microsoft.com/office/drawing/2014/main" id="{3D74AD0E-9D05-4A5F-8586-298E7BC207E5}"/>
              </a:ext>
            </a:extLst>
          </p:cNvPr>
          <p:cNvSpPr txBox="1"/>
          <p:nvPr/>
        </p:nvSpPr>
        <p:spPr>
          <a:xfrm>
            <a:off x="8088255" y="4425602"/>
            <a:ext cx="2248446" cy="369332"/>
          </a:xfrm>
          <a:prstGeom prst="rect">
            <a:avLst/>
          </a:prstGeom>
          <a:noFill/>
        </p:spPr>
        <p:txBody>
          <a:bodyPr wrap="square" rtlCol="0">
            <a:spAutoFit/>
          </a:bodyPr>
          <a:lstStyle/>
          <a:p>
            <a:pPr defTabSz="457200">
              <a:buClrTx/>
            </a:pPr>
            <a:r>
              <a:rPr lang="en-US" sz="1800" b="1" kern="1200" dirty="0">
                <a:solidFill>
                  <a:prstClr val="black"/>
                </a:solidFill>
                <a:latin typeface="Calibri" panose="020F0502020204030204"/>
                <a:ea typeface="+mn-ea"/>
                <a:cs typeface="+mn-cs"/>
              </a:rPr>
              <a:t>Program Changes</a:t>
            </a:r>
          </a:p>
        </p:txBody>
      </p:sp>
      <p:sp>
        <p:nvSpPr>
          <p:cNvPr id="9" name="Arrow: Down 8">
            <a:extLst>
              <a:ext uri="{FF2B5EF4-FFF2-40B4-BE49-F238E27FC236}">
                <a16:creationId xmlns:a16="http://schemas.microsoft.com/office/drawing/2014/main" id="{A1B582E5-CCDA-45A8-8344-FB8C9EBBC6A3}"/>
              </a:ext>
            </a:extLst>
          </p:cNvPr>
          <p:cNvSpPr/>
          <p:nvPr/>
        </p:nvSpPr>
        <p:spPr>
          <a:xfrm>
            <a:off x="8282695" y="4827033"/>
            <a:ext cx="1420111" cy="96774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800" b="1" kern="1200" dirty="0">
                <a:solidFill>
                  <a:prstClr val="white"/>
                </a:solidFill>
                <a:latin typeface="Calibri" panose="020F0502020204030204"/>
              </a:rPr>
              <a:t>-10-16%</a:t>
            </a:r>
          </a:p>
        </p:txBody>
      </p:sp>
      <p:pic>
        <p:nvPicPr>
          <p:cNvPr id="11" name="Picture 10">
            <a:extLst>
              <a:ext uri="{FF2B5EF4-FFF2-40B4-BE49-F238E27FC236}">
                <a16:creationId xmlns:a16="http://schemas.microsoft.com/office/drawing/2014/main" id="{9CACD62C-AD0F-4115-A046-032A6FFF897E}"/>
              </a:ext>
            </a:extLst>
          </p:cNvPr>
          <p:cNvPicPr>
            <a:picLocks noChangeAspect="1"/>
          </p:cNvPicPr>
          <p:nvPr/>
        </p:nvPicPr>
        <p:blipFill>
          <a:blip r:embed="rId3"/>
          <a:stretch>
            <a:fillRect/>
          </a:stretch>
        </p:blipFill>
        <p:spPr>
          <a:xfrm>
            <a:off x="10924998" y="5400472"/>
            <a:ext cx="1267002" cy="1457528"/>
          </a:xfrm>
          <a:prstGeom prst="rect">
            <a:avLst/>
          </a:prstGeom>
        </p:spPr>
      </p:pic>
    </p:spTree>
    <p:extLst>
      <p:ext uri="{BB962C8B-B14F-4D97-AF65-F5344CB8AC3E}">
        <p14:creationId xmlns:p14="http://schemas.microsoft.com/office/powerpoint/2010/main" val="1975215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034AB3-E952-49B1-BF55-B58E806DDA0C}"/>
              </a:ext>
            </a:extLst>
          </p:cNvPr>
          <p:cNvSpPr>
            <a:spLocks noGrp="1"/>
          </p:cNvSpPr>
          <p:nvPr>
            <p:ph type="body" idx="1"/>
          </p:nvPr>
        </p:nvSpPr>
        <p:spPr>
          <a:xfrm>
            <a:off x="5201587" y="538925"/>
            <a:ext cx="6394758" cy="5780149"/>
          </a:xfrm>
        </p:spPr>
        <p:txBody>
          <a:bodyPr>
            <a:normAutofit/>
          </a:bodyPr>
          <a:lstStyle/>
          <a:p>
            <a:pPr marL="685800" indent="-457200">
              <a:lnSpc>
                <a:spcPct val="114000"/>
              </a:lnSpc>
              <a:buFont typeface="Arial" panose="020B0604020202020204" pitchFamily="34" charset="0"/>
              <a:buChar char="•"/>
            </a:pPr>
            <a:r>
              <a:rPr lang="en-US" b="0" i="0" u="none" strike="noStrike" dirty="0"/>
              <a:t>How are entering students connected with faculty and other people in their field of interest?</a:t>
            </a:r>
            <a:endParaRPr lang="en-US" dirty="0"/>
          </a:p>
          <a:p>
            <a:pPr marL="685800" indent="-457200">
              <a:lnSpc>
                <a:spcPct val="114000"/>
              </a:lnSpc>
              <a:buFont typeface="Arial" panose="020B0604020202020204" pitchFamily="34" charset="0"/>
              <a:buChar char="•"/>
            </a:pPr>
            <a:r>
              <a:rPr lang="en-US" b="0" i="0" u="none" strike="noStrike" dirty="0"/>
              <a:t>How is the college helping new students to develop a sense of belonging</a:t>
            </a:r>
            <a:r>
              <a:rPr lang="en-US" b="0" dirty="0"/>
              <a:t>?</a:t>
            </a:r>
          </a:p>
          <a:p>
            <a:pPr marL="685800" indent="-457200">
              <a:lnSpc>
                <a:spcPct val="114000"/>
              </a:lnSpc>
              <a:buFont typeface="Arial" panose="020B0604020202020204" pitchFamily="34" charset="0"/>
              <a:buChar char="•"/>
            </a:pPr>
            <a:r>
              <a:rPr lang="en-US" b="0" i="0" u="none" strike="noStrike" dirty="0"/>
              <a:t>How can meta-majors be used to facilitate these connections?</a:t>
            </a:r>
            <a:endParaRPr lang="en-US" dirty="0"/>
          </a:p>
        </p:txBody>
      </p:sp>
      <p:sp>
        <p:nvSpPr>
          <p:cNvPr id="2" name="Title 1">
            <a:extLst>
              <a:ext uri="{FF2B5EF4-FFF2-40B4-BE49-F238E27FC236}">
                <a16:creationId xmlns:a16="http://schemas.microsoft.com/office/drawing/2014/main" id="{5CA5E751-FEC8-46B4-A0FB-0073716F1AAB}"/>
              </a:ext>
            </a:extLst>
          </p:cNvPr>
          <p:cNvSpPr>
            <a:spLocks noGrp="1"/>
          </p:cNvSpPr>
          <p:nvPr>
            <p:ph type="title"/>
          </p:nvPr>
        </p:nvSpPr>
        <p:spPr/>
        <p:txBody>
          <a:bodyPr>
            <a:normAutofit/>
          </a:bodyPr>
          <a:lstStyle/>
          <a:p>
            <a:r>
              <a:rPr lang="en-US" sz="4800" dirty="0"/>
              <a:t>Connect</a:t>
            </a:r>
          </a:p>
        </p:txBody>
      </p:sp>
    </p:spTree>
    <p:extLst>
      <p:ext uri="{BB962C8B-B14F-4D97-AF65-F5344CB8AC3E}">
        <p14:creationId xmlns:p14="http://schemas.microsoft.com/office/powerpoint/2010/main" val="654750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42D38-8144-40D8-B7B3-4908D7982EC8}"/>
              </a:ext>
            </a:extLst>
          </p:cNvPr>
          <p:cNvSpPr>
            <a:spLocks noGrp="1"/>
          </p:cNvSpPr>
          <p:nvPr>
            <p:ph type="title"/>
          </p:nvPr>
        </p:nvSpPr>
        <p:spPr>
          <a:xfrm>
            <a:off x="595681" y="659462"/>
            <a:ext cx="10970700" cy="629400"/>
          </a:xfrm>
        </p:spPr>
        <p:txBody>
          <a:bodyPr>
            <a:normAutofit fontScale="90000"/>
          </a:bodyPr>
          <a:lstStyle/>
          <a:p>
            <a:r>
              <a:rPr lang="en-US" i="1" dirty="0"/>
              <a:t>Connecting</a:t>
            </a:r>
            <a:r>
              <a:rPr lang="en-US" dirty="0"/>
              <a:t> students to academic and career communities </a:t>
            </a:r>
          </a:p>
        </p:txBody>
      </p:sp>
      <p:sp>
        <p:nvSpPr>
          <p:cNvPr id="5" name="Text Placeholder 4">
            <a:extLst>
              <a:ext uri="{FF2B5EF4-FFF2-40B4-BE49-F238E27FC236}">
                <a16:creationId xmlns:a16="http://schemas.microsoft.com/office/drawing/2014/main" id="{96854366-9AD9-4A85-899B-CB994F26C2F7}"/>
              </a:ext>
            </a:extLst>
          </p:cNvPr>
          <p:cNvSpPr>
            <a:spLocks noGrp="1"/>
          </p:cNvSpPr>
          <p:nvPr>
            <p:ph type="body" idx="1"/>
          </p:nvPr>
        </p:nvSpPr>
        <p:spPr>
          <a:xfrm>
            <a:off x="595313" y="2331568"/>
            <a:ext cx="10971300" cy="3273300"/>
          </a:xfrm>
        </p:spPr>
        <p:txBody>
          <a:bodyPr>
            <a:normAutofit/>
          </a:bodyPr>
          <a:lstStyle/>
          <a:p>
            <a:pPr marL="685800" indent="-457200">
              <a:lnSpc>
                <a:spcPct val="114000"/>
              </a:lnSpc>
              <a:spcBef>
                <a:spcPts val="0"/>
              </a:spcBef>
              <a:buFont typeface="Arial" panose="020B0604020202020204" pitchFamily="34" charset="0"/>
              <a:buChar char="•"/>
            </a:pPr>
            <a:r>
              <a:rPr lang="en-US" b="0" dirty="0"/>
              <a:t>Orientation and advising based on meta-majors</a:t>
            </a:r>
          </a:p>
          <a:p>
            <a:pPr marL="685800" indent="-457200">
              <a:lnSpc>
                <a:spcPct val="114000"/>
              </a:lnSpc>
              <a:spcBef>
                <a:spcPts val="0"/>
              </a:spcBef>
              <a:buFont typeface="Arial" panose="020B0604020202020204" pitchFamily="34" charset="0"/>
              <a:buChar char="•"/>
            </a:pPr>
            <a:r>
              <a:rPr lang="en-US" b="0" dirty="0"/>
              <a:t>Program and field showcase events by </a:t>
            </a:r>
            <a:r>
              <a:rPr lang="en-US" b="0" dirty="0" err="1"/>
              <a:t>metamajor</a:t>
            </a:r>
            <a:r>
              <a:rPr lang="en-US" b="0" dirty="0"/>
              <a:t> – for current and prospective students</a:t>
            </a:r>
          </a:p>
          <a:p>
            <a:pPr marL="685800" indent="-457200">
              <a:lnSpc>
                <a:spcPct val="114000"/>
              </a:lnSpc>
              <a:spcBef>
                <a:spcPts val="0"/>
              </a:spcBef>
              <a:buFont typeface="Arial" panose="020B0604020202020204" pitchFamily="34" charset="0"/>
              <a:buChar char="•"/>
            </a:pPr>
            <a:r>
              <a:rPr lang="en-US" b="0" dirty="0"/>
              <a:t>Faculty liaisons </a:t>
            </a:r>
          </a:p>
        </p:txBody>
      </p:sp>
    </p:spTree>
    <p:extLst>
      <p:ext uri="{BB962C8B-B14F-4D97-AF65-F5344CB8AC3E}">
        <p14:creationId xmlns:p14="http://schemas.microsoft.com/office/powerpoint/2010/main" val="2958154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5" name="Picture 4">
            <a:extLst>
              <a:ext uri="{FF2B5EF4-FFF2-40B4-BE49-F238E27FC236}">
                <a16:creationId xmlns:a16="http://schemas.microsoft.com/office/drawing/2014/main" id="{3476B37D-3167-4DEB-B639-AB0B11BB2EEB}"/>
              </a:ext>
            </a:extLst>
          </p:cNvPr>
          <p:cNvPicPr>
            <a:picLocks noChangeAspect="1"/>
          </p:cNvPicPr>
          <p:nvPr/>
        </p:nvPicPr>
        <p:blipFill>
          <a:blip r:embed="rId3"/>
          <a:stretch>
            <a:fillRect/>
          </a:stretch>
        </p:blipFill>
        <p:spPr>
          <a:xfrm>
            <a:off x="263047" y="0"/>
            <a:ext cx="4535010" cy="6858000"/>
          </a:xfrm>
          <a:prstGeom prst="rect">
            <a:avLst/>
          </a:prstGeom>
        </p:spPr>
      </p:pic>
      <p:pic>
        <p:nvPicPr>
          <p:cNvPr id="9" name="Picture 8">
            <a:extLst>
              <a:ext uri="{FF2B5EF4-FFF2-40B4-BE49-F238E27FC236}">
                <a16:creationId xmlns:a16="http://schemas.microsoft.com/office/drawing/2014/main" id="{0E3C23A0-B282-4CBC-953A-D860162472FF}"/>
              </a:ext>
            </a:extLst>
          </p:cNvPr>
          <p:cNvPicPr>
            <a:picLocks noChangeAspect="1"/>
          </p:cNvPicPr>
          <p:nvPr/>
        </p:nvPicPr>
        <p:blipFill>
          <a:blip r:embed="rId4"/>
          <a:stretch>
            <a:fillRect/>
          </a:stretch>
        </p:blipFill>
        <p:spPr>
          <a:xfrm>
            <a:off x="950958" y="0"/>
            <a:ext cx="4402851" cy="6858000"/>
          </a:xfrm>
          <a:prstGeom prst="rect">
            <a:avLst/>
          </a:prstGeom>
        </p:spPr>
      </p:pic>
      <p:pic>
        <p:nvPicPr>
          <p:cNvPr id="7" name="Picture 6">
            <a:extLst>
              <a:ext uri="{FF2B5EF4-FFF2-40B4-BE49-F238E27FC236}">
                <a16:creationId xmlns:a16="http://schemas.microsoft.com/office/drawing/2014/main" id="{899E540B-849D-4415-A5A2-26B669BD79A0}"/>
              </a:ext>
            </a:extLst>
          </p:cNvPr>
          <p:cNvPicPr>
            <a:picLocks noChangeAspect="1"/>
          </p:cNvPicPr>
          <p:nvPr/>
        </p:nvPicPr>
        <p:blipFill>
          <a:blip r:embed="rId5"/>
          <a:stretch>
            <a:fillRect/>
          </a:stretch>
        </p:blipFill>
        <p:spPr>
          <a:xfrm>
            <a:off x="2412003" y="0"/>
            <a:ext cx="4426190" cy="6858000"/>
          </a:xfrm>
          <a:prstGeom prst="rect">
            <a:avLst/>
          </a:prstGeom>
        </p:spPr>
      </p:pic>
      <p:pic>
        <p:nvPicPr>
          <p:cNvPr id="15" name="Picture 14">
            <a:extLst>
              <a:ext uri="{FF2B5EF4-FFF2-40B4-BE49-F238E27FC236}">
                <a16:creationId xmlns:a16="http://schemas.microsoft.com/office/drawing/2014/main" id="{3AD2D8A8-6C29-4CC5-9A32-DCD41C4FF086}"/>
              </a:ext>
            </a:extLst>
          </p:cNvPr>
          <p:cNvPicPr>
            <a:picLocks noChangeAspect="1"/>
          </p:cNvPicPr>
          <p:nvPr/>
        </p:nvPicPr>
        <p:blipFill>
          <a:blip r:embed="rId6"/>
          <a:stretch>
            <a:fillRect/>
          </a:stretch>
        </p:blipFill>
        <p:spPr>
          <a:xfrm>
            <a:off x="6096000" y="3710590"/>
            <a:ext cx="6096000" cy="3147410"/>
          </a:xfrm>
          <a:prstGeom prst="rect">
            <a:avLst/>
          </a:prstGeom>
        </p:spPr>
      </p:pic>
      <p:pic>
        <p:nvPicPr>
          <p:cNvPr id="13" name="Picture 12">
            <a:extLst>
              <a:ext uri="{FF2B5EF4-FFF2-40B4-BE49-F238E27FC236}">
                <a16:creationId xmlns:a16="http://schemas.microsoft.com/office/drawing/2014/main" id="{63501533-38C3-4BFF-AFE1-C3D2C9AAC85E}"/>
              </a:ext>
            </a:extLst>
          </p:cNvPr>
          <p:cNvPicPr>
            <a:picLocks noChangeAspect="1"/>
          </p:cNvPicPr>
          <p:nvPr/>
        </p:nvPicPr>
        <p:blipFill>
          <a:blip r:embed="rId7"/>
          <a:stretch>
            <a:fillRect/>
          </a:stretch>
        </p:blipFill>
        <p:spPr>
          <a:xfrm>
            <a:off x="6096000" y="1"/>
            <a:ext cx="6096000" cy="3710590"/>
          </a:xfrm>
          <a:prstGeom prst="rect">
            <a:avLst/>
          </a:prstGeom>
        </p:spPr>
      </p:pic>
    </p:spTree>
    <p:extLst>
      <p:ext uri="{BB962C8B-B14F-4D97-AF65-F5344CB8AC3E}">
        <p14:creationId xmlns:p14="http://schemas.microsoft.com/office/powerpoint/2010/main" val="258006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74B52F-BDB6-451D-A7E2-684B0B183037}"/>
              </a:ext>
            </a:extLst>
          </p:cNvPr>
          <p:cNvSpPr>
            <a:spLocks noGrp="1"/>
          </p:cNvSpPr>
          <p:nvPr>
            <p:ph type="body" idx="1"/>
          </p:nvPr>
        </p:nvSpPr>
        <p:spPr>
          <a:xfrm>
            <a:off x="5936105" y="685965"/>
            <a:ext cx="5660239" cy="4816500"/>
          </a:xfrm>
        </p:spPr>
        <p:txBody>
          <a:bodyPr>
            <a:noAutofit/>
          </a:bodyPr>
          <a:lstStyle/>
          <a:p>
            <a:pPr marL="685800" indent="-457200">
              <a:lnSpc>
                <a:spcPct val="114000"/>
              </a:lnSpc>
              <a:spcBef>
                <a:spcPts val="0"/>
              </a:spcBef>
              <a:buFont typeface="Arial" panose="020B0604020202020204" pitchFamily="34" charset="0"/>
              <a:buChar char="•"/>
            </a:pPr>
            <a:r>
              <a:rPr lang="en-US" b="0" dirty="0"/>
              <a:t>How can we ensure that every student has a ‘light-the-fire’ learning experience on issues of interest in their first term?</a:t>
            </a:r>
          </a:p>
          <a:p>
            <a:pPr marL="685800" indent="-457200">
              <a:lnSpc>
                <a:spcPct val="114000"/>
              </a:lnSpc>
              <a:spcBef>
                <a:spcPts val="0"/>
              </a:spcBef>
              <a:buFont typeface="Arial" panose="020B0604020202020204" pitchFamily="34" charset="0"/>
              <a:buChar char="•"/>
            </a:pPr>
            <a:r>
              <a:rPr lang="en-US" b="0" dirty="0"/>
              <a:t>What supports do faculty need to make this happen?</a:t>
            </a:r>
          </a:p>
        </p:txBody>
      </p:sp>
      <p:sp>
        <p:nvSpPr>
          <p:cNvPr id="2" name="Title 1">
            <a:extLst>
              <a:ext uri="{FF2B5EF4-FFF2-40B4-BE49-F238E27FC236}">
                <a16:creationId xmlns:a16="http://schemas.microsoft.com/office/drawing/2014/main" id="{000BB12C-80F1-45F8-981D-9BFAAD6F22AF}"/>
              </a:ext>
            </a:extLst>
          </p:cNvPr>
          <p:cNvSpPr>
            <a:spLocks noGrp="1"/>
          </p:cNvSpPr>
          <p:nvPr>
            <p:ph type="title"/>
          </p:nvPr>
        </p:nvSpPr>
        <p:spPr/>
        <p:txBody>
          <a:bodyPr/>
          <a:lstStyle/>
          <a:p>
            <a:r>
              <a:rPr lang="en-US" dirty="0"/>
              <a:t>Inspire</a:t>
            </a:r>
          </a:p>
        </p:txBody>
      </p:sp>
    </p:spTree>
    <p:extLst>
      <p:ext uri="{BB962C8B-B14F-4D97-AF65-F5344CB8AC3E}">
        <p14:creationId xmlns:p14="http://schemas.microsoft.com/office/powerpoint/2010/main" val="2616496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de71da9aa9_0_0"/>
          <p:cNvSpPr txBox="1">
            <a:spLocks noGrp="1"/>
          </p:cNvSpPr>
          <p:nvPr>
            <p:ph type="title"/>
          </p:nvPr>
        </p:nvSpPr>
        <p:spPr>
          <a:xfrm>
            <a:off x="595314" y="569311"/>
            <a:ext cx="11392449" cy="629488"/>
          </a:xfrm>
        </p:spPr>
        <p:txBody>
          <a:bodyPr spcFirstLastPara="1" wrap="square" lIns="91425" tIns="45700" rIns="91425" bIns="45700" anchor="t" anchorCtr="0">
            <a:normAutofit fontScale="90000"/>
          </a:bodyPr>
          <a:lstStyle/>
          <a:p>
            <a:r>
              <a:rPr lang="en-US" sz="3733" i="1" dirty="0"/>
              <a:t>Inspire</a:t>
            </a:r>
            <a:r>
              <a:rPr lang="en-US" sz="3733" dirty="0"/>
              <a:t>: Building students’ confidence as college learners</a:t>
            </a:r>
          </a:p>
        </p:txBody>
      </p:sp>
      <p:sp>
        <p:nvSpPr>
          <p:cNvPr id="442" name="Google Shape;442;gde71da9aa9_0_0"/>
          <p:cNvSpPr txBox="1">
            <a:spLocks noGrp="1"/>
          </p:cNvSpPr>
          <p:nvPr>
            <p:ph type="body" idx="1"/>
          </p:nvPr>
        </p:nvSpPr>
        <p:spPr>
          <a:xfrm>
            <a:off x="595314" y="1731963"/>
            <a:ext cx="10971212" cy="3273173"/>
          </a:xfrm>
        </p:spPr>
        <p:txBody>
          <a:bodyPr spcFirstLastPara="1" wrap="square" lIns="91425" tIns="45700" rIns="91425" bIns="45700" anchor="t" anchorCtr="0">
            <a:normAutofit/>
          </a:bodyPr>
          <a:lstStyle/>
          <a:p>
            <a:pPr marL="50799" indent="0">
              <a:lnSpc>
                <a:spcPct val="100000"/>
              </a:lnSpc>
              <a:spcBef>
                <a:spcPts val="0"/>
              </a:spcBef>
              <a:spcAft>
                <a:spcPts val="600"/>
              </a:spcAft>
            </a:pPr>
            <a:r>
              <a:rPr lang="en-US" sz="2800" b="0" dirty="0"/>
              <a:t>The courses students take during initial terms of enrollment:</a:t>
            </a:r>
            <a:endParaRPr sz="2800" b="0" dirty="0"/>
          </a:p>
          <a:p>
            <a:pPr lvl="1">
              <a:lnSpc>
                <a:spcPct val="100000"/>
              </a:lnSpc>
              <a:spcBef>
                <a:spcPts val="0"/>
              </a:spcBef>
              <a:spcAft>
                <a:spcPts val="600"/>
              </a:spcAft>
              <a:buFont typeface="Arial" panose="020B0604020202020204" pitchFamily="34" charset="0"/>
              <a:buChar char="•"/>
            </a:pPr>
            <a:r>
              <a:rPr lang="en-US" sz="2800" b="0" dirty="0">
                <a:solidFill>
                  <a:srgbClr val="196872"/>
                </a:solidFill>
              </a:rPr>
              <a:t>define the college experience</a:t>
            </a:r>
          </a:p>
          <a:p>
            <a:pPr lvl="1">
              <a:lnSpc>
                <a:spcPct val="100000"/>
              </a:lnSpc>
              <a:spcBef>
                <a:spcPts val="0"/>
              </a:spcBef>
              <a:spcAft>
                <a:spcPts val="600"/>
              </a:spcAft>
              <a:buFont typeface="Arial" panose="020B0604020202020204" pitchFamily="34" charset="0"/>
              <a:buChar char="•"/>
            </a:pPr>
            <a:r>
              <a:rPr lang="en-US" sz="2800" b="0" dirty="0">
                <a:solidFill>
                  <a:srgbClr val="196872"/>
                </a:solidFill>
              </a:rPr>
              <a:t>facilitate exploration of interests</a:t>
            </a:r>
          </a:p>
          <a:p>
            <a:pPr lvl="1">
              <a:lnSpc>
                <a:spcPct val="100000"/>
              </a:lnSpc>
              <a:spcBef>
                <a:spcPts val="0"/>
              </a:spcBef>
              <a:spcAft>
                <a:spcPts val="600"/>
              </a:spcAft>
              <a:buFont typeface="Arial" panose="020B0604020202020204" pitchFamily="34" charset="0"/>
              <a:buChar char="•"/>
            </a:pPr>
            <a:r>
              <a:rPr lang="en-US" sz="2800" b="0" dirty="0">
                <a:solidFill>
                  <a:srgbClr val="196872"/>
                </a:solidFill>
              </a:rPr>
              <a:t>can create confidence as learners which research </a:t>
            </a:r>
            <a:r>
              <a:rPr lang="en-US" sz="2800" dirty="0">
                <a:solidFill>
                  <a:srgbClr val="196872"/>
                </a:solidFill>
              </a:rPr>
              <a:t>indicates is key factor in college success</a:t>
            </a:r>
            <a:endParaRPr lang="en-US" sz="2800" b="0" dirty="0">
              <a:solidFill>
                <a:srgbClr val="196872"/>
              </a:solidFill>
            </a:endParaRPr>
          </a:p>
          <a:p>
            <a:pPr lvl="1">
              <a:lnSpc>
                <a:spcPct val="100000"/>
              </a:lnSpc>
              <a:spcBef>
                <a:spcPts val="0"/>
              </a:spcBef>
              <a:spcAft>
                <a:spcPts val="600"/>
              </a:spcAft>
              <a:buFont typeface="Arial" panose="020B0604020202020204" pitchFamily="34" charset="0"/>
              <a:buChar char="•"/>
            </a:pPr>
            <a:r>
              <a:rPr lang="en-US" sz="2800" b="0" dirty="0">
                <a:solidFill>
                  <a:srgbClr val="196872"/>
                </a:solidFill>
              </a:rPr>
              <a:t>demonstrate the value of investing in higher education</a:t>
            </a:r>
          </a:p>
          <a:p>
            <a:pPr marL="533387" lvl="1" indent="0">
              <a:spcBef>
                <a:spcPts val="0"/>
              </a:spcBef>
              <a:buNone/>
            </a:pPr>
            <a:endParaRPr lang="en-US" dirty="0">
              <a:solidFill>
                <a:srgbClr val="196872"/>
              </a:solidFill>
            </a:endParaRPr>
          </a:p>
        </p:txBody>
      </p:sp>
    </p:spTree>
    <p:extLst>
      <p:ext uri="{BB962C8B-B14F-4D97-AF65-F5344CB8AC3E}">
        <p14:creationId xmlns:p14="http://schemas.microsoft.com/office/powerpoint/2010/main" val="2880133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7" name="Google Shape;687;gdb3120020e_2_0"/>
          <p:cNvSpPr txBox="1">
            <a:spLocks noGrp="1"/>
          </p:cNvSpPr>
          <p:nvPr>
            <p:ph type="title"/>
          </p:nvPr>
        </p:nvSpPr>
        <p:spPr>
          <a:xfrm>
            <a:off x="394011" y="434632"/>
            <a:ext cx="12245637" cy="1325700"/>
          </a:xfrm>
          <a:prstGeom prst="rect">
            <a:avLst/>
          </a:prstGeom>
          <a:noFill/>
          <a:ln>
            <a:noFill/>
          </a:ln>
        </p:spPr>
        <p:txBody>
          <a:bodyPr spcFirstLastPara="1" wrap="square" lIns="91425" tIns="91425" rIns="91425" bIns="91425" anchor="t" anchorCtr="0">
            <a:noAutofit/>
          </a:bodyPr>
          <a:lstStyle/>
          <a:p>
            <a:pPr lvl="0">
              <a:buClr>
                <a:schemeClr val="dk1"/>
              </a:buClr>
              <a:buSzPts val="3200"/>
            </a:pPr>
            <a:r>
              <a:rPr lang="en-US" sz="3200" dirty="0"/>
              <a:t>Key Finding: Active learning motivates underserved STEM-transfer intending students to persist in STEM </a:t>
            </a:r>
            <a:endParaRPr sz="3200" dirty="0"/>
          </a:p>
        </p:txBody>
      </p:sp>
      <p:sp>
        <p:nvSpPr>
          <p:cNvPr id="5" name="Text Placeholder 4">
            <a:extLst>
              <a:ext uri="{FF2B5EF4-FFF2-40B4-BE49-F238E27FC236}">
                <a16:creationId xmlns:a16="http://schemas.microsoft.com/office/drawing/2014/main" id="{20FDA4A6-0B9E-49BD-B74C-C1C94F9EC6AF}"/>
              </a:ext>
            </a:extLst>
          </p:cNvPr>
          <p:cNvSpPr txBox="1">
            <a:spLocks/>
          </p:cNvSpPr>
          <p:nvPr/>
        </p:nvSpPr>
        <p:spPr>
          <a:xfrm>
            <a:off x="1932727" y="6058579"/>
            <a:ext cx="8326546" cy="3647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42915" indent="-642915"/>
            <a:r>
              <a:rPr lang="en-US" sz="1406" dirty="0"/>
              <a:t>Source: Wang, X (2020). </a:t>
            </a:r>
            <a:r>
              <a:rPr lang="en-US" sz="1406" i="1" dirty="0"/>
              <a:t>On My Own: The Challenges and Promise of Building Equitable STEM Transfer Pathways</a:t>
            </a:r>
            <a:r>
              <a:rPr lang="en-US" sz="1406" dirty="0"/>
              <a:t>. Harvard Education Press. </a:t>
            </a:r>
          </a:p>
        </p:txBody>
      </p:sp>
      <p:pic>
        <p:nvPicPr>
          <p:cNvPr id="6" name="Picture 5">
            <a:extLst>
              <a:ext uri="{FF2B5EF4-FFF2-40B4-BE49-F238E27FC236}">
                <a16:creationId xmlns:a16="http://schemas.microsoft.com/office/drawing/2014/main" id="{D0273177-DBB4-4ABE-A5A2-3CD2233D6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014" y="1760332"/>
            <a:ext cx="3295158" cy="4071721"/>
          </a:xfrm>
          <a:prstGeom prst="rect">
            <a:avLst/>
          </a:prstGeom>
        </p:spPr>
      </p:pic>
      <p:pic>
        <p:nvPicPr>
          <p:cNvPr id="7" name="Picture 6">
            <a:extLst>
              <a:ext uri="{FF2B5EF4-FFF2-40B4-BE49-F238E27FC236}">
                <a16:creationId xmlns:a16="http://schemas.microsoft.com/office/drawing/2014/main" id="{36A7861F-5179-48B4-8A83-BC8B74978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291" y="1922564"/>
            <a:ext cx="3378470" cy="3909488"/>
          </a:xfrm>
          <a:prstGeom prst="rect">
            <a:avLst/>
          </a:prstGeom>
          <a:ln>
            <a:solidFill>
              <a:schemeClr val="tx1"/>
            </a:solidFill>
          </a:ln>
        </p:spPr>
      </p:pic>
    </p:spTree>
    <p:extLst>
      <p:ext uri="{BB962C8B-B14F-4D97-AF65-F5344CB8AC3E}">
        <p14:creationId xmlns:p14="http://schemas.microsoft.com/office/powerpoint/2010/main" val="2619143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b6b2062e8a_0_6"/>
          <p:cNvSpPr txBox="1">
            <a:spLocks noGrp="1"/>
          </p:cNvSpPr>
          <p:nvPr>
            <p:ph type="body" idx="1"/>
          </p:nvPr>
        </p:nvSpPr>
        <p:spPr>
          <a:xfrm>
            <a:off x="6290845" y="685965"/>
            <a:ext cx="5305500" cy="4816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sp>
        <p:nvSpPr>
          <p:cNvPr id="672" name="Google Shape;672;gb6b2062e8a_0_6"/>
          <p:cNvSpPr txBox="1">
            <a:spLocks noGrp="1"/>
          </p:cNvSpPr>
          <p:nvPr>
            <p:ph type="title"/>
          </p:nvPr>
        </p:nvSpPr>
        <p:spPr>
          <a:xfrm>
            <a:off x="595682" y="659461"/>
            <a:ext cx="50190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000"/>
              <a:buNone/>
            </a:pPr>
            <a:endParaRPr/>
          </a:p>
        </p:txBody>
      </p:sp>
      <p:pic>
        <p:nvPicPr>
          <p:cNvPr id="673" name="Google Shape;673;gb6b2062e8a_0_6"/>
          <p:cNvPicPr preferRelativeResize="0"/>
          <p:nvPr/>
        </p:nvPicPr>
        <p:blipFill rotWithShape="1">
          <a:blip r:embed="rId3">
            <a:alphaModFix/>
          </a:blip>
          <a:srcRect/>
          <a:stretch/>
        </p:blipFill>
        <p:spPr>
          <a:xfrm>
            <a:off x="3100325" y="381186"/>
            <a:ext cx="5438141" cy="4568039"/>
          </a:xfrm>
          <a:prstGeom prst="rect">
            <a:avLst/>
          </a:prstGeom>
          <a:noFill/>
          <a:ln>
            <a:noFill/>
          </a:ln>
        </p:spPr>
      </p:pic>
      <p:pic>
        <p:nvPicPr>
          <p:cNvPr id="674" name="Google Shape;674;gb6b2062e8a_0_6"/>
          <p:cNvPicPr preferRelativeResize="0"/>
          <p:nvPr/>
        </p:nvPicPr>
        <p:blipFill rotWithShape="1">
          <a:blip r:embed="rId4">
            <a:alphaModFix/>
          </a:blip>
          <a:srcRect t="14178" b="1426"/>
          <a:stretch/>
        </p:blipFill>
        <p:spPr>
          <a:xfrm>
            <a:off x="0" y="0"/>
            <a:ext cx="12192000" cy="6857999"/>
          </a:xfrm>
          <a:prstGeom prst="rect">
            <a:avLst/>
          </a:prstGeom>
          <a:noFill/>
          <a:ln>
            <a:noFill/>
          </a:ln>
        </p:spPr>
      </p:pic>
    </p:spTree>
    <p:extLst>
      <p:ext uri="{BB962C8B-B14F-4D97-AF65-F5344CB8AC3E}">
        <p14:creationId xmlns:p14="http://schemas.microsoft.com/office/powerpoint/2010/main" val="2254531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34FC27BD-9585-224D-A06A-BFAADB8588A5}"/>
              </a:ext>
            </a:extLst>
          </p:cNvPr>
          <p:cNvPicPr>
            <a:picLocks noChangeAspect="1"/>
          </p:cNvPicPr>
          <p:nvPr/>
        </p:nvPicPr>
        <p:blipFill>
          <a:blip r:embed="rId3"/>
          <a:stretch>
            <a:fillRect/>
          </a:stretch>
        </p:blipFill>
        <p:spPr>
          <a:xfrm>
            <a:off x="8761798" y="1413064"/>
            <a:ext cx="3332496" cy="4361109"/>
          </a:xfrm>
          <a:prstGeom prst="rect">
            <a:avLst/>
          </a:prstGeom>
        </p:spPr>
      </p:pic>
      <p:sp>
        <p:nvSpPr>
          <p:cNvPr id="4" name="Rectangle 3">
            <a:extLst>
              <a:ext uri="{FF2B5EF4-FFF2-40B4-BE49-F238E27FC236}">
                <a16:creationId xmlns:a16="http://schemas.microsoft.com/office/drawing/2014/main" id="{6DDC2F08-89F6-E249-AF94-289F92C58DBC}"/>
              </a:ext>
            </a:extLst>
          </p:cNvPr>
          <p:cNvSpPr/>
          <p:nvPr/>
        </p:nvSpPr>
        <p:spPr>
          <a:xfrm>
            <a:off x="8761798" y="2959115"/>
            <a:ext cx="3544313" cy="280358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100">
              <a:solidFill>
                <a:srgbClr val="FFFFFF"/>
              </a:solidFill>
              <a:latin typeface="Arial" panose="020B0604020202020204"/>
              <a:sym typeface="Helvetica"/>
            </a:endParaRPr>
          </a:p>
        </p:txBody>
      </p:sp>
      <p:pic>
        <p:nvPicPr>
          <p:cNvPr id="52" name="Picture 51" descr="A picture containing shape&#10;&#10;Description automatically generated">
            <a:extLst>
              <a:ext uri="{FF2B5EF4-FFF2-40B4-BE49-F238E27FC236}">
                <a16:creationId xmlns:a16="http://schemas.microsoft.com/office/drawing/2014/main" id="{8EED7507-6529-ED4E-9215-ED94F4A1D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37" y="3984628"/>
            <a:ext cx="6845815" cy="2786302"/>
          </a:xfrm>
          <a:prstGeom prst="rect">
            <a:avLst/>
          </a:prstGeom>
        </p:spPr>
      </p:pic>
      <p:cxnSp>
        <p:nvCxnSpPr>
          <p:cNvPr id="53" name="Straight Connector 52">
            <a:extLst>
              <a:ext uri="{FF2B5EF4-FFF2-40B4-BE49-F238E27FC236}">
                <a16:creationId xmlns:a16="http://schemas.microsoft.com/office/drawing/2014/main" id="{331BA15A-E4A5-7749-939D-13D75ED72264}"/>
              </a:ext>
            </a:extLst>
          </p:cNvPr>
          <p:cNvCxnSpPr/>
          <p:nvPr/>
        </p:nvCxnSpPr>
        <p:spPr>
          <a:xfrm>
            <a:off x="1261870" y="4917190"/>
            <a:ext cx="40315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C1221AB-4073-A44A-A353-362A171ABC51}"/>
              </a:ext>
            </a:extLst>
          </p:cNvPr>
          <p:cNvCxnSpPr>
            <a:cxnSpLocks/>
          </p:cNvCxnSpPr>
          <p:nvPr/>
        </p:nvCxnSpPr>
        <p:spPr>
          <a:xfrm flipV="1">
            <a:off x="1638393" y="3579581"/>
            <a:ext cx="0" cy="187884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031B7B3-435A-3145-A8D3-AAC24881EFEA}"/>
              </a:ext>
            </a:extLst>
          </p:cNvPr>
          <p:cNvCxnSpPr/>
          <p:nvPr/>
        </p:nvCxnSpPr>
        <p:spPr>
          <a:xfrm flipV="1">
            <a:off x="2825871" y="2783759"/>
            <a:ext cx="0" cy="187884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09CC2C2-B59E-644C-85FA-290465E0DAAD}"/>
              </a:ext>
            </a:extLst>
          </p:cNvPr>
          <p:cNvCxnSpPr/>
          <p:nvPr/>
        </p:nvCxnSpPr>
        <p:spPr>
          <a:xfrm flipV="1">
            <a:off x="4122098" y="2426536"/>
            <a:ext cx="0" cy="187884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0E39B9D0-DCF5-AC45-98D3-4E09A4A8BC8E}"/>
              </a:ext>
            </a:extLst>
          </p:cNvPr>
          <p:cNvGrpSpPr/>
          <p:nvPr/>
        </p:nvGrpSpPr>
        <p:grpSpPr>
          <a:xfrm>
            <a:off x="3947306" y="3883391"/>
            <a:ext cx="349583" cy="349583"/>
            <a:chOff x="631815" y="7592309"/>
            <a:chExt cx="836950" cy="836950"/>
          </a:xfrm>
          <a:solidFill>
            <a:schemeClr val="accent5"/>
          </a:solidFill>
        </p:grpSpPr>
        <p:sp>
          <p:nvSpPr>
            <p:cNvPr id="68" name="Teardrop 67">
              <a:extLst>
                <a:ext uri="{FF2B5EF4-FFF2-40B4-BE49-F238E27FC236}">
                  <a16:creationId xmlns:a16="http://schemas.microsoft.com/office/drawing/2014/main" id="{AA4D3BDC-40B1-414B-B78A-ACB8E646B0EF}"/>
                </a:ext>
              </a:extLst>
            </p:cNvPr>
            <p:cNvSpPr/>
            <p:nvPr/>
          </p:nvSpPr>
          <p:spPr>
            <a:xfrm rot="8100000">
              <a:off x="631815" y="7592309"/>
              <a:ext cx="836950" cy="836950"/>
            </a:xfrm>
            <a:prstGeom prst="teardrop">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sp>
          <p:nvSpPr>
            <p:cNvPr id="69" name="Oval 68">
              <a:extLst>
                <a:ext uri="{FF2B5EF4-FFF2-40B4-BE49-F238E27FC236}">
                  <a16:creationId xmlns:a16="http://schemas.microsoft.com/office/drawing/2014/main" id="{2927E677-9176-1B46-A95E-5B19A765C0A0}"/>
                </a:ext>
              </a:extLst>
            </p:cNvPr>
            <p:cNvSpPr/>
            <p:nvPr/>
          </p:nvSpPr>
          <p:spPr>
            <a:xfrm>
              <a:off x="753357" y="7713851"/>
              <a:ext cx="593867" cy="593867"/>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grpSp>
      <p:sp>
        <p:nvSpPr>
          <p:cNvPr id="98" name="TextBox 97">
            <a:extLst>
              <a:ext uri="{FF2B5EF4-FFF2-40B4-BE49-F238E27FC236}">
                <a16:creationId xmlns:a16="http://schemas.microsoft.com/office/drawing/2014/main" id="{9C4DD106-66AB-2B4C-B957-C71B25A7EDBF}"/>
              </a:ext>
            </a:extLst>
          </p:cNvPr>
          <p:cNvSpPr txBox="1"/>
          <p:nvPr/>
        </p:nvSpPr>
        <p:spPr>
          <a:xfrm>
            <a:off x="644116" y="3345647"/>
            <a:ext cx="1764029" cy="346155"/>
          </a:xfrm>
          <a:prstGeom prst="rect">
            <a:avLst/>
          </a:prstGeom>
          <a:noFill/>
          <a:ln>
            <a:noFill/>
          </a:ln>
        </p:spPr>
        <p:txBody>
          <a:bodyPr spcFirstLastPara="1" wrap="square" lIns="64279" tIns="64279" rIns="64279" bIns="64279" rtlCol="0" anchor="t" anchorCtr="0">
            <a:spAutoFit/>
          </a:bodyPr>
          <a:lstStyle/>
          <a:p>
            <a:pPr defTabSz="302221" hangingPunct="0">
              <a:buClrTx/>
            </a:pPr>
            <a:r>
              <a:rPr lang="en-US" sz="1406" b="1" dirty="0">
                <a:solidFill>
                  <a:srgbClr val="864F83"/>
                </a:solidFill>
                <a:latin typeface="Helvetica"/>
                <a:cs typeface="Helvetica"/>
                <a:sym typeface="Helvetica"/>
              </a:rPr>
              <a:t>Credit Momentum</a:t>
            </a:r>
          </a:p>
        </p:txBody>
      </p:sp>
      <p:sp>
        <p:nvSpPr>
          <p:cNvPr id="99" name="TextBox 98">
            <a:extLst>
              <a:ext uri="{FF2B5EF4-FFF2-40B4-BE49-F238E27FC236}">
                <a16:creationId xmlns:a16="http://schemas.microsoft.com/office/drawing/2014/main" id="{4AF27E25-3316-AF48-8452-6D8816C531B5}"/>
              </a:ext>
            </a:extLst>
          </p:cNvPr>
          <p:cNvSpPr txBox="1"/>
          <p:nvPr/>
        </p:nvSpPr>
        <p:spPr>
          <a:xfrm>
            <a:off x="2128900" y="2275004"/>
            <a:ext cx="1610531" cy="562496"/>
          </a:xfrm>
          <a:prstGeom prst="rect">
            <a:avLst/>
          </a:prstGeom>
          <a:noFill/>
          <a:ln>
            <a:noFill/>
          </a:ln>
        </p:spPr>
        <p:txBody>
          <a:bodyPr spcFirstLastPara="1" wrap="square" lIns="64279" tIns="64279" rIns="64279" bIns="64279" rtlCol="0" anchor="t" anchorCtr="0">
            <a:spAutoFit/>
          </a:bodyPr>
          <a:lstStyle/>
          <a:p>
            <a:pPr defTabSz="302221" hangingPunct="0">
              <a:buClrTx/>
            </a:pPr>
            <a:r>
              <a:rPr lang="en-US" sz="1406" b="1" dirty="0">
                <a:solidFill>
                  <a:srgbClr val="864F83"/>
                </a:solidFill>
                <a:latin typeface="Helvetica"/>
                <a:cs typeface="Helvetica"/>
                <a:sym typeface="Helvetica"/>
              </a:rPr>
              <a:t>Gateway Course Momentum</a:t>
            </a:r>
          </a:p>
        </p:txBody>
      </p:sp>
      <p:sp>
        <p:nvSpPr>
          <p:cNvPr id="100" name="TextBox 99">
            <a:extLst>
              <a:ext uri="{FF2B5EF4-FFF2-40B4-BE49-F238E27FC236}">
                <a16:creationId xmlns:a16="http://schemas.microsoft.com/office/drawing/2014/main" id="{572318A1-113B-A541-8B2F-3C2B8274573F}"/>
              </a:ext>
            </a:extLst>
          </p:cNvPr>
          <p:cNvSpPr txBox="1"/>
          <p:nvPr/>
        </p:nvSpPr>
        <p:spPr>
          <a:xfrm>
            <a:off x="3613508" y="1934304"/>
            <a:ext cx="1885757" cy="562496"/>
          </a:xfrm>
          <a:prstGeom prst="rect">
            <a:avLst/>
          </a:prstGeom>
          <a:noFill/>
          <a:ln>
            <a:noFill/>
          </a:ln>
        </p:spPr>
        <p:txBody>
          <a:bodyPr spcFirstLastPara="1" wrap="square" lIns="64279" tIns="64279" rIns="64279" bIns="64279" rtlCol="0" anchor="t" anchorCtr="0">
            <a:spAutoFit/>
          </a:bodyPr>
          <a:lstStyle/>
          <a:p>
            <a:pPr defTabSz="302221" hangingPunct="0">
              <a:buClrTx/>
            </a:pPr>
            <a:r>
              <a:rPr lang="en-US" sz="1406" b="1" dirty="0">
                <a:solidFill>
                  <a:srgbClr val="864F83"/>
                </a:solidFill>
                <a:latin typeface="Helvetica"/>
                <a:cs typeface="Helvetica"/>
                <a:sym typeface="Helvetica"/>
              </a:rPr>
              <a:t>Persistence and Course Completion</a:t>
            </a:r>
          </a:p>
        </p:txBody>
      </p:sp>
      <p:pic>
        <p:nvPicPr>
          <p:cNvPr id="106" name="Picture 105" descr="A picture containing shape&#10;&#10;Description automatically generated">
            <a:extLst>
              <a:ext uri="{FF2B5EF4-FFF2-40B4-BE49-F238E27FC236}">
                <a16:creationId xmlns:a16="http://schemas.microsoft.com/office/drawing/2014/main" id="{8EAA3B7D-4277-DC43-A04A-EEE5875D8A3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776" b="89988" l="9985" r="97748">
                        <a14:foregroundMark x1="92092" y1="11223" x2="92092" y2="11223"/>
                        <a14:foregroundMark x1="95445" y1="22043" x2="95445" y2="22043"/>
                        <a14:foregroundMark x1="90841" y1="34518" x2="90841" y2="34518"/>
                        <a14:foregroundMark x1="97748" y1="15947" x2="97748" y2="15947"/>
                        <a14:foregroundMark x1="90841" y1="5168" x2="90841" y2="5168"/>
                        <a14:foregroundMark x1="94620" y1="5168" x2="94620" y2="5168"/>
                        <a14:foregroundMark x1="95445" y1="4845" x2="95445" y2="4845"/>
                        <a14:foregroundMark x1="94820" y1="6177" x2="94820" y2="6177"/>
                        <a14:foregroundMark x1="83734" y1="36899" x2="83734" y2="36899"/>
                        <a14:foregroundMark x1="88964" y1="23052" x2="88964" y2="23052"/>
                        <a14:foregroundMark x1="89164" y1="23375" x2="89164" y2="23375"/>
                        <a14:foregroundMark x1="90015" y1="23375" x2="90015" y2="23375"/>
                        <a14:foregroundMark x1="89590" y1="22729" x2="89590" y2="22729"/>
                        <a14:foregroundMark x1="89590" y1="23375" x2="89590" y2="23375"/>
                        <a14:foregroundMark x1="89590" y1="24061" x2="89590" y2="24061"/>
                        <a14:foregroundMark x1="88764" y1="22729" x2="88764" y2="22729"/>
                        <a14:foregroundMark x1="89590" y1="23375" x2="89590" y2="23375"/>
                        <a14:foregroundMark x1="88539" y1="1776" x2="88539" y2="1776"/>
                      </a14:backgroundRemoval>
                    </a14:imgEffect>
                  </a14:imgLayer>
                </a14:imgProps>
              </a:ext>
              <a:ext uri="{28A0092B-C50C-407E-A947-70E740481C1C}">
                <a14:useLocalDpi xmlns:a14="http://schemas.microsoft.com/office/drawing/2010/main" val="0"/>
              </a:ext>
            </a:extLst>
          </a:blip>
          <a:stretch>
            <a:fillRect/>
          </a:stretch>
        </p:blipFill>
        <p:spPr>
          <a:xfrm>
            <a:off x="-4022242" y="4814888"/>
            <a:ext cx="5121756" cy="3175091"/>
          </a:xfrm>
          <a:prstGeom prst="rect">
            <a:avLst/>
          </a:prstGeom>
        </p:spPr>
      </p:pic>
      <p:sp>
        <p:nvSpPr>
          <p:cNvPr id="108" name="Title 107">
            <a:extLst>
              <a:ext uri="{FF2B5EF4-FFF2-40B4-BE49-F238E27FC236}">
                <a16:creationId xmlns:a16="http://schemas.microsoft.com/office/drawing/2014/main" id="{F5504E2C-CF73-F14F-A532-6FA2077CD561}"/>
              </a:ext>
            </a:extLst>
          </p:cNvPr>
          <p:cNvSpPr>
            <a:spLocks noGrp="1"/>
          </p:cNvSpPr>
          <p:nvPr>
            <p:ph type="title"/>
          </p:nvPr>
        </p:nvSpPr>
        <p:spPr>
          <a:xfrm>
            <a:off x="-2503970" y="1443709"/>
            <a:ext cx="10418800" cy="1143200"/>
          </a:xfrm>
        </p:spPr>
        <p:txBody>
          <a:bodyPr/>
          <a:lstStyle/>
          <a:p>
            <a:pPr algn="ctr"/>
            <a:r>
              <a:rPr lang="en-US" sz="2812" dirty="0">
                <a:solidFill>
                  <a:schemeClr val="accent5"/>
                </a:solidFill>
              </a:rPr>
              <a:t>Early Academic Momentum</a:t>
            </a:r>
          </a:p>
        </p:txBody>
      </p:sp>
      <p:sp>
        <p:nvSpPr>
          <p:cNvPr id="115" name="TextBox 114">
            <a:extLst>
              <a:ext uri="{FF2B5EF4-FFF2-40B4-BE49-F238E27FC236}">
                <a16:creationId xmlns:a16="http://schemas.microsoft.com/office/drawing/2014/main" id="{F74EE34A-42F2-394D-91B1-8319B51BC4D0}"/>
              </a:ext>
            </a:extLst>
          </p:cNvPr>
          <p:cNvSpPr txBox="1"/>
          <p:nvPr/>
        </p:nvSpPr>
        <p:spPr>
          <a:xfrm>
            <a:off x="1074074" y="3803895"/>
            <a:ext cx="1146750" cy="649186"/>
          </a:xfrm>
          <a:prstGeom prst="rect">
            <a:avLst/>
          </a:prstGeom>
          <a:solidFill>
            <a:schemeClr val="bg1"/>
          </a:solidFill>
          <a:ln>
            <a:noFill/>
          </a:ln>
        </p:spPr>
        <p:txBody>
          <a:bodyPr spcFirstLastPara="1" wrap="square" lIns="64279" tIns="64279" rIns="64279" bIns="64279" rtlCol="0" anchor="t" anchorCtr="0">
            <a:spAutoFit/>
          </a:bodyPr>
          <a:lstStyle/>
          <a:p>
            <a:pPr defTabSz="302221" hangingPunct="0">
              <a:buClrTx/>
            </a:pPr>
            <a:r>
              <a:rPr lang="en-US" sz="1125" i="1" dirty="0">
                <a:solidFill>
                  <a:srgbClr val="864F83"/>
                </a:solidFill>
                <a:latin typeface="Helvetica"/>
                <a:cs typeface="Helvetica"/>
                <a:sym typeface="Helvetica"/>
              </a:rPr>
              <a:t>Completed 24+ college credits in year 1</a:t>
            </a:r>
          </a:p>
        </p:txBody>
      </p:sp>
      <p:sp>
        <p:nvSpPr>
          <p:cNvPr id="116" name="TextBox 115">
            <a:extLst>
              <a:ext uri="{FF2B5EF4-FFF2-40B4-BE49-F238E27FC236}">
                <a16:creationId xmlns:a16="http://schemas.microsoft.com/office/drawing/2014/main" id="{B11C5595-86F2-8C49-9088-BD5235D6E5F1}"/>
              </a:ext>
            </a:extLst>
          </p:cNvPr>
          <p:cNvSpPr txBox="1"/>
          <p:nvPr/>
        </p:nvSpPr>
        <p:spPr>
          <a:xfrm>
            <a:off x="2408144" y="3135517"/>
            <a:ext cx="990668" cy="822311"/>
          </a:xfrm>
          <a:prstGeom prst="rect">
            <a:avLst/>
          </a:prstGeom>
          <a:solidFill>
            <a:schemeClr val="bg1"/>
          </a:solidFill>
          <a:ln>
            <a:noFill/>
          </a:ln>
        </p:spPr>
        <p:txBody>
          <a:bodyPr spcFirstLastPara="1" wrap="square" lIns="64279" tIns="64279" rIns="64279" bIns="64279" rtlCol="0" anchor="t" anchorCtr="0">
            <a:spAutoFit/>
          </a:bodyPr>
          <a:lstStyle/>
          <a:p>
            <a:pPr defTabSz="302221" hangingPunct="0">
              <a:buClrTx/>
            </a:pPr>
            <a:r>
              <a:rPr lang="en-US" sz="1125" i="1" dirty="0">
                <a:solidFill>
                  <a:srgbClr val="864F83"/>
                </a:solidFill>
                <a:latin typeface="Helvetica"/>
                <a:cs typeface="Helvetica"/>
                <a:sym typeface="Helvetica"/>
              </a:rPr>
              <a:t>Completed college math/English in year 1</a:t>
            </a:r>
          </a:p>
        </p:txBody>
      </p:sp>
      <p:sp>
        <p:nvSpPr>
          <p:cNvPr id="117" name="TextBox 116">
            <a:extLst>
              <a:ext uri="{FF2B5EF4-FFF2-40B4-BE49-F238E27FC236}">
                <a16:creationId xmlns:a16="http://schemas.microsoft.com/office/drawing/2014/main" id="{815661AD-71E0-984B-B637-76431CA68BA5}"/>
              </a:ext>
            </a:extLst>
          </p:cNvPr>
          <p:cNvSpPr txBox="1"/>
          <p:nvPr/>
        </p:nvSpPr>
        <p:spPr>
          <a:xfrm>
            <a:off x="3705980" y="2621133"/>
            <a:ext cx="1134003" cy="476062"/>
          </a:xfrm>
          <a:prstGeom prst="rect">
            <a:avLst/>
          </a:prstGeom>
          <a:solidFill>
            <a:schemeClr val="bg1"/>
          </a:solidFill>
          <a:ln>
            <a:noFill/>
          </a:ln>
        </p:spPr>
        <p:txBody>
          <a:bodyPr spcFirstLastPara="1" wrap="square" lIns="64279" tIns="64279" rIns="64279" bIns="64279" rtlCol="0" anchor="t" anchorCtr="0">
            <a:spAutoFit/>
          </a:bodyPr>
          <a:lstStyle/>
          <a:p>
            <a:pPr defTabSz="302221" hangingPunct="0">
              <a:buClrTx/>
            </a:pPr>
            <a:r>
              <a:rPr lang="en-US" sz="1125" i="1" dirty="0">
                <a:solidFill>
                  <a:srgbClr val="864F83"/>
                </a:solidFill>
                <a:latin typeface="Helvetica"/>
                <a:cs typeface="Helvetica"/>
                <a:sym typeface="Helvetica"/>
              </a:rPr>
              <a:t>Fall-Spring Persistence</a:t>
            </a:r>
          </a:p>
        </p:txBody>
      </p:sp>
      <p:grpSp>
        <p:nvGrpSpPr>
          <p:cNvPr id="118" name="Group 117">
            <a:extLst>
              <a:ext uri="{FF2B5EF4-FFF2-40B4-BE49-F238E27FC236}">
                <a16:creationId xmlns:a16="http://schemas.microsoft.com/office/drawing/2014/main" id="{99888D0A-0EE2-004B-8BA3-87316A04D08F}"/>
              </a:ext>
            </a:extLst>
          </p:cNvPr>
          <p:cNvGrpSpPr/>
          <p:nvPr/>
        </p:nvGrpSpPr>
        <p:grpSpPr>
          <a:xfrm>
            <a:off x="2559504" y="4200871"/>
            <a:ext cx="513404" cy="513404"/>
            <a:chOff x="631815" y="7592309"/>
            <a:chExt cx="836950" cy="836950"/>
          </a:xfrm>
          <a:solidFill>
            <a:schemeClr val="accent5"/>
          </a:solidFill>
        </p:grpSpPr>
        <p:sp>
          <p:nvSpPr>
            <p:cNvPr id="119" name="Teardrop 118">
              <a:extLst>
                <a:ext uri="{FF2B5EF4-FFF2-40B4-BE49-F238E27FC236}">
                  <a16:creationId xmlns:a16="http://schemas.microsoft.com/office/drawing/2014/main" id="{66096CA0-FC21-704E-87A8-B8FF8ADEC4C5}"/>
                </a:ext>
              </a:extLst>
            </p:cNvPr>
            <p:cNvSpPr/>
            <p:nvPr/>
          </p:nvSpPr>
          <p:spPr>
            <a:xfrm rot="8100000">
              <a:off x="631815" y="7592309"/>
              <a:ext cx="836950" cy="836950"/>
            </a:xfrm>
            <a:prstGeom prst="teardrop">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sp>
          <p:nvSpPr>
            <p:cNvPr id="120" name="Oval 119">
              <a:extLst>
                <a:ext uri="{FF2B5EF4-FFF2-40B4-BE49-F238E27FC236}">
                  <a16:creationId xmlns:a16="http://schemas.microsoft.com/office/drawing/2014/main" id="{7254363D-27B6-A84E-94BF-CFFF0FCADE17}"/>
                </a:ext>
              </a:extLst>
            </p:cNvPr>
            <p:cNvSpPr/>
            <p:nvPr/>
          </p:nvSpPr>
          <p:spPr>
            <a:xfrm>
              <a:off x="753357" y="7713851"/>
              <a:ext cx="593867" cy="593867"/>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grpSp>
      <p:grpSp>
        <p:nvGrpSpPr>
          <p:cNvPr id="121" name="Group 120">
            <a:extLst>
              <a:ext uri="{FF2B5EF4-FFF2-40B4-BE49-F238E27FC236}">
                <a16:creationId xmlns:a16="http://schemas.microsoft.com/office/drawing/2014/main" id="{350447C7-F656-1242-B057-95ACF4F53041}"/>
              </a:ext>
            </a:extLst>
          </p:cNvPr>
          <p:cNvGrpSpPr/>
          <p:nvPr/>
        </p:nvGrpSpPr>
        <p:grpSpPr>
          <a:xfrm>
            <a:off x="1205539" y="5030817"/>
            <a:ext cx="865710" cy="865710"/>
            <a:chOff x="631815" y="7592309"/>
            <a:chExt cx="836950" cy="836950"/>
          </a:xfrm>
          <a:solidFill>
            <a:schemeClr val="accent5"/>
          </a:solidFill>
        </p:grpSpPr>
        <p:sp>
          <p:nvSpPr>
            <p:cNvPr id="122" name="Teardrop 121">
              <a:extLst>
                <a:ext uri="{FF2B5EF4-FFF2-40B4-BE49-F238E27FC236}">
                  <a16:creationId xmlns:a16="http://schemas.microsoft.com/office/drawing/2014/main" id="{5955034E-70B7-A946-A1C7-05959D125621}"/>
                </a:ext>
              </a:extLst>
            </p:cNvPr>
            <p:cNvSpPr/>
            <p:nvPr/>
          </p:nvSpPr>
          <p:spPr>
            <a:xfrm rot="8100000">
              <a:off x="631815" y="7592309"/>
              <a:ext cx="836950" cy="836950"/>
            </a:xfrm>
            <a:prstGeom prst="teardrop">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sp>
          <p:nvSpPr>
            <p:cNvPr id="123" name="Oval 122">
              <a:extLst>
                <a:ext uri="{FF2B5EF4-FFF2-40B4-BE49-F238E27FC236}">
                  <a16:creationId xmlns:a16="http://schemas.microsoft.com/office/drawing/2014/main" id="{A50CCBCA-EA09-7E4B-88D9-BBE12535184E}"/>
                </a:ext>
              </a:extLst>
            </p:cNvPr>
            <p:cNvSpPr/>
            <p:nvPr/>
          </p:nvSpPr>
          <p:spPr>
            <a:xfrm>
              <a:off x="753357" y="7713851"/>
              <a:ext cx="593867" cy="593867"/>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grpSp>
      <p:sp>
        <p:nvSpPr>
          <p:cNvPr id="125" name="TextBox 124">
            <a:extLst>
              <a:ext uri="{FF2B5EF4-FFF2-40B4-BE49-F238E27FC236}">
                <a16:creationId xmlns:a16="http://schemas.microsoft.com/office/drawing/2014/main" id="{811B3B83-66B2-EE4E-9A3A-6AF7EA0F5E1A}"/>
              </a:ext>
            </a:extLst>
          </p:cNvPr>
          <p:cNvSpPr txBox="1"/>
          <p:nvPr/>
        </p:nvSpPr>
        <p:spPr>
          <a:xfrm>
            <a:off x="3673236" y="3178410"/>
            <a:ext cx="1340775" cy="476062"/>
          </a:xfrm>
          <a:prstGeom prst="rect">
            <a:avLst/>
          </a:prstGeom>
          <a:solidFill>
            <a:schemeClr val="bg1"/>
          </a:solidFill>
          <a:ln>
            <a:noFill/>
          </a:ln>
        </p:spPr>
        <p:txBody>
          <a:bodyPr spcFirstLastPara="1" wrap="square" lIns="64279" tIns="64279" rIns="64279" bIns="64279" rtlCol="0" anchor="t" anchorCtr="0">
            <a:spAutoFit/>
          </a:bodyPr>
          <a:lstStyle/>
          <a:p>
            <a:pPr defTabSz="302221" hangingPunct="0">
              <a:buClrTx/>
            </a:pPr>
            <a:r>
              <a:rPr lang="en-US" sz="1125" i="1" dirty="0">
                <a:solidFill>
                  <a:srgbClr val="864F83"/>
                </a:solidFill>
                <a:latin typeface="Helvetica"/>
                <a:cs typeface="Helvetica"/>
                <a:sym typeface="Helvetica"/>
              </a:rPr>
              <a:t>Course completion rate in year 1</a:t>
            </a:r>
          </a:p>
        </p:txBody>
      </p:sp>
      <p:grpSp>
        <p:nvGrpSpPr>
          <p:cNvPr id="8" name="Group 7">
            <a:extLst>
              <a:ext uri="{FF2B5EF4-FFF2-40B4-BE49-F238E27FC236}">
                <a16:creationId xmlns:a16="http://schemas.microsoft.com/office/drawing/2014/main" id="{E5AE01F9-C508-4FB8-93B1-37949D79C951}"/>
              </a:ext>
            </a:extLst>
          </p:cNvPr>
          <p:cNvGrpSpPr/>
          <p:nvPr/>
        </p:nvGrpSpPr>
        <p:grpSpPr>
          <a:xfrm>
            <a:off x="3265637" y="4607657"/>
            <a:ext cx="5638930" cy="1685703"/>
            <a:chOff x="3265637" y="4607657"/>
            <a:chExt cx="5638930" cy="1685703"/>
          </a:xfrm>
        </p:grpSpPr>
        <p:cxnSp>
          <p:nvCxnSpPr>
            <p:cNvPr id="131" name="Straight Connector 130">
              <a:extLst>
                <a:ext uri="{FF2B5EF4-FFF2-40B4-BE49-F238E27FC236}">
                  <a16:creationId xmlns:a16="http://schemas.microsoft.com/office/drawing/2014/main" id="{F83591B0-E834-8A4A-844B-DAE9BCE63DD6}"/>
                </a:ext>
              </a:extLst>
            </p:cNvPr>
            <p:cNvCxnSpPr>
              <a:cxnSpLocks/>
            </p:cNvCxnSpPr>
            <p:nvPr/>
          </p:nvCxnSpPr>
          <p:spPr>
            <a:xfrm>
              <a:off x="3984157" y="5357336"/>
              <a:ext cx="461476" cy="47950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379D32E-A702-4E83-80A7-433BFE0CD604}"/>
                </a:ext>
              </a:extLst>
            </p:cNvPr>
            <p:cNvGrpSpPr/>
            <p:nvPr/>
          </p:nvGrpSpPr>
          <p:grpSpPr>
            <a:xfrm>
              <a:off x="3265637" y="4607657"/>
              <a:ext cx="5638930" cy="1685703"/>
              <a:chOff x="3303847" y="4492494"/>
              <a:chExt cx="5638930" cy="1685703"/>
            </a:xfrm>
          </p:grpSpPr>
          <p:sp>
            <p:nvSpPr>
              <p:cNvPr id="111" name="Title 107">
                <a:extLst>
                  <a:ext uri="{FF2B5EF4-FFF2-40B4-BE49-F238E27FC236}">
                    <a16:creationId xmlns:a16="http://schemas.microsoft.com/office/drawing/2014/main" id="{8EF92B7C-9959-394D-84ED-4F4D46515628}"/>
                  </a:ext>
                </a:extLst>
              </p:cNvPr>
              <p:cNvSpPr txBox="1">
                <a:spLocks/>
              </p:cNvSpPr>
              <p:nvPr/>
            </p:nvSpPr>
            <p:spPr>
              <a:xfrm>
                <a:off x="4311551" y="5097193"/>
                <a:ext cx="4631226" cy="541845"/>
              </a:xfrm>
              <a:prstGeom prst="rect">
                <a:avLst/>
              </a:prstGeom>
              <a:noFill/>
              <a:ln>
                <a:noFill/>
              </a:ln>
            </p:spPr>
            <p:txBody>
              <a:bodyPr spcFirstLastPara="1" wrap="square" lIns="64279" tIns="64279" rIns="64279" bIns="64279" anchor="t" anchorCtr="0"/>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1"/>
                </a:lvl2pPr>
                <a:lvl3pPr lvl="2" rtl="0">
                  <a:spcBef>
                    <a:spcPts val="0"/>
                  </a:spcBef>
                  <a:spcAft>
                    <a:spcPts val="0"/>
                  </a:spcAft>
                  <a:buSzPts val="1400"/>
                  <a:buNone/>
                  <a:defRPr sz="2561"/>
                </a:lvl3pPr>
                <a:lvl4pPr lvl="3" rtl="0">
                  <a:spcBef>
                    <a:spcPts val="0"/>
                  </a:spcBef>
                  <a:spcAft>
                    <a:spcPts val="0"/>
                  </a:spcAft>
                  <a:buSzPts val="1400"/>
                  <a:buNone/>
                  <a:defRPr sz="2561"/>
                </a:lvl4pPr>
                <a:lvl5pPr lvl="4" rtl="0">
                  <a:spcBef>
                    <a:spcPts val="0"/>
                  </a:spcBef>
                  <a:spcAft>
                    <a:spcPts val="0"/>
                  </a:spcAft>
                  <a:buSzPts val="1400"/>
                  <a:buNone/>
                  <a:defRPr sz="2561"/>
                </a:lvl5pPr>
                <a:lvl6pPr lvl="5" rtl="0">
                  <a:spcBef>
                    <a:spcPts val="0"/>
                  </a:spcBef>
                  <a:spcAft>
                    <a:spcPts val="0"/>
                  </a:spcAft>
                  <a:buSzPts val="1400"/>
                  <a:buNone/>
                  <a:defRPr sz="2561"/>
                </a:lvl6pPr>
                <a:lvl7pPr lvl="6" rtl="0">
                  <a:spcBef>
                    <a:spcPts val="0"/>
                  </a:spcBef>
                  <a:spcAft>
                    <a:spcPts val="0"/>
                  </a:spcAft>
                  <a:buSzPts val="1400"/>
                  <a:buNone/>
                  <a:defRPr sz="2561"/>
                </a:lvl7pPr>
                <a:lvl8pPr lvl="7" rtl="0">
                  <a:spcBef>
                    <a:spcPts val="0"/>
                  </a:spcBef>
                  <a:spcAft>
                    <a:spcPts val="0"/>
                  </a:spcAft>
                  <a:buSzPts val="1400"/>
                  <a:buNone/>
                  <a:defRPr sz="2561"/>
                </a:lvl8pPr>
                <a:lvl9pPr lvl="8" rtl="0">
                  <a:spcBef>
                    <a:spcPts val="0"/>
                  </a:spcBef>
                  <a:spcAft>
                    <a:spcPts val="0"/>
                  </a:spcAft>
                  <a:buSzPts val="1400"/>
                  <a:buNone/>
                  <a:defRPr sz="2561"/>
                </a:lvl9pPr>
              </a:lstStyle>
              <a:p>
                <a:pPr algn="ctr" defTabSz="642882">
                  <a:buClr>
                    <a:srgbClr val="000000"/>
                  </a:buClr>
                </a:pPr>
                <a:r>
                  <a:rPr lang="en-US" sz="2812" dirty="0">
                    <a:solidFill>
                      <a:srgbClr val="D96B29"/>
                    </a:solidFill>
                    <a:latin typeface="Arial" panose="020B0604020202020204"/>
                  </a:rPr>
                  <a:t>Early Program Momentum</a:t>
                </a:r>
              </a:p>
            </p:txBody>
          </p:sp>
          <p:grpSp>
            <p:nvGrpSpPr>
              <p:cNvPr id="127" name="Group 126">
                <a:extLst>
                  <a:ext uri="{FF2B5EF4-FFF2-40B4-BE49-F238E27FC236}">
                    <a16:creationId xmlns:a16="http://schemas.microsoft.com/office/drawing/2014/main" id="{61D128EC-2746-9648-A102-E749B47BD865}"/>
                  </a:ext>
                </a:extLst>
              </p:cNvPr>
              <p:cNvGrpSpPr/>
              <p:nvPr/>
            </p:nvGrpSpPr>
            <p:grpSpPr>
              <a:xfrm>
                <a:off x="3303847" y="4492494"/>
                <a:ext cx="865710" cy="865710"/>
                <a:chOff x="631815" y="7592309"/>
                <a:chExt cx="836950" cy="836950"/>
              </a:xfrm>
              <a:solidFill>
                <a:schemeClr val="accent4"/>
              </a:solidFill>
            </p:grpSpPr>
            <p:sp>
              <p:nvSpPr>
                <p:cNvPr id="128" name="Teardrop 127">
                  <a:extLst>
                    <a:ext uri="{FF2B5EF4-FFF2-40B4-BE49-F238E27FC236}">
                      <a16:creationId xmlns:a16="http://schemas.microsoft.com/office/drawing/2014/main" id="{3BFA6286-CF85-3442-B280-3F3C32F655C6}"/>
                    </a:ext>
                  </a:extLst>
                </p:cNvPr>
                <p:cNvSpPr/>
                <p:nvPr/>
              </p:nvSpPr>
              <p:spPr>
                <a:xfrm rot="8100000">
                  <a:off x="631815" y="7592309"/>
                  <a:ext cx="836950" cy="836950"/>
                </a:xfrm>
                <a:prstGeom prst="teardrop">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sp>
              <p:nvSpPr>
                <p:cNvPr id="129" name="Oval 128">
                  <a:extLst>
                    <a:ext uri="{FF2B5EF4-FFF2-40B4-BE49-F238E27FC236}">
                      <a16:creationId xmlns:a16="http://schemas.microsoft.com/office/drawing/2014/main" id="{60A0C662-7BE3-974A-9E3B-C755340EA30F}"/>
                    </a:ext>
                  </a:extLst>
                </p:cNvPr>
                <p:cNvSpPr/>
                <p:nvPr/>
              </p:nvSpPr>
              <p:spPr>
                <a:xfrm>
                  <a:off x="753357" y="7713851"/>
                  <a:ext cx="593867" cy="593867"/>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grpSp>
          <p:sp>
            <p:nvSpPr>
              <p:cNvPr id="132" name="TextBox 131">
                <a:extLst>
                  <a:ext uri="{FF2B5EF4-FFF2-40B4-BE49-F238E27FC236}">
                    <a16:creationId xmlns:a16="http://schemas.microsoft.com/office/drawing/2014/main" id="{491B309B-E1D9-4440-B1F7-4B62416E8C6C}"/>
                  </a:ext>
                </a:extLst>
              </p:cNvPr>
              <p:cNvSpPr txBox="1"/>
              <p:nvPr/>
            </p:nvSpPr>
            <p:spPr>
              <a:xfrm>
                <a:off x="4446542" y="5529011"/>
                <a:ext cx="1523045" cy="649186"/>
              </a:xfrm>
              <a:prstGeom prst="rect">
                <a:avLst/>
              </a:prstGeom>
              <a:solidFill>
                <a:schemeClr val="bg1"/>
              </a:solidFill>
              <a:ln>
                <a:noFill/>
              </a:ln>
            </p:spPr>
            <p:txBody>
              <a:bodyPr spcFirstLastPara="1" wrap="square" lIns="64279" tIns="64279" rIns="64279" bIns="64279" rtlCol="0" anchor="t" anchorCtr="0">
                <a:spAutoFit/>
              </a:bodyPr>
              <a:lstStyle/>
              <a:p>
                <a:pPr defTabSz="302221" hangingPunct="0">
                  <a:buClrTx/>
                </a:pPr>
                <a:r>
                  <a:rPr lang="en-US" sz="1125" i="1" dirty="0">
                    <a:solidFill>
                      <a:srgbClr val="D96B29"/>
                    </a:solidFill>
                    <a:latin typeface="Helvetica"/>
                    <a:cs typeface="Helvetica"/>
                    <a:sym typeface="Helvetica"/>
                  </a:rPr>
                  <a:t>Passing program gateway courses in year 1</a:t>
                </a:r>
              </a:p>
            </p:txBody>
          </p:sp>
        </p:grpSp>
      </p:grpSp>
      <p:grpSp>
        <p:nvGrpSpPr>
          <p:cNvPr id="137" name="Group 136">
            <a:extLst>
              <a:ext uri="{FF2B5EF4-FFF2-40B4-BE49-F238E27FC236}">
                <a16:creationId xmlns:a16="http://schemas.microsoft.com/office/drawing/2014/main" id="{77A654CB-08B3-0849-8E2E-315094A59483}"/>
              </a:ext>
            </a:extLst>
          </p:cNvPr>
          <p:cNvGrpSpPr/>
          <p:nvPr/>
        </p:nvGrpSpPr>
        <p:grpSpPr>
          <a:xfrm>
            <a:off x="6506111" y="3222298"/>
            <a:ext cx="561751" cy="561751"/>
            <a:chOff x="8414646" y="8168583"/>
            <a:chExt cx="798983" cy="798983"/>
          </a:xfrm>
          <a:solidFill>
            <a:schemeClr val="bg2"/>
          </a:solidFill>
        </p:grpSpPr>
        <p:sp>
          <p:nvSpPr>
            <p:cNvPr id="138" name="Oval 137">
              <a:extLst>
                <a:ext uri="{FF2B5EF4-FFF2-40B4-BE49-F238E27FC236}">
                  <a16:creationId xmlns:a16="http://schemas.microsoft.com/office/drawing/2014/main" id="{D0AF332D-54EF-964E-BAD0-60A4F739D02B}"/>
                </a:ext>
              </a:extLst>
            </p:cNvPr>
            <p:cNvSpPr/>
            <p:nvPr/>
          </p:nvSpPr>
          <p:spPr>
            <a:xfrm>
              <a:off x="8414646" y="8168583"/>
              <a:ext cx="798983" cy="798983"/>
            </a:xfrm>
            <a:prstGeom prst="ellipse">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302221" hangingPunct="0">
                <a:buClrTx/>
              </a:pPr>
              <a:endParaRPr lang="en-US" sz="1266">
                <a:solidFill>
                  <a:srgbClr val="FFFFFF"/>
                </a:solidFill>
                <a:latin typeface="Arial" panose="020B0604020202020204"/>
                <a:sym typeface="Helvetica"/>
              </a:endParaRPr>
            </a:p>
          </p:txBody>
        </p:sp>
        <p:pic>
          <p:nvPicPr>
            <p:cNvPr id="139" name="Graphic 138" descr="Graduation cap">
              <a:extLst>
                <a:ext uri="{FF2B5EF4-FFF2-40B4-BE49-F238E27FC236}">
                  <a16:creationId xmlns:a16="http://schemas.microsoft.com/office/drawing/2014/main" id="{9A12B046-26E9-124A-BD15-DFE10DD792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7676" y="8201613"/>
              <a:ext cx="732923" cy="732923"/>
            </a:xfrm>
            <a:prstGeom prst="rect">
              <a:avLst/>
            </a:prstGeom>
          </p:spPr>
        </p:pic>
      </p:grpSp>
      <p:grpSp>
        <p:nvGrpSpPr>
          <p:cNvPr id="142" name="Group 141">
            <a:extLst>
              <a:ext uri="{FF2B5EF4-FFF2-40B4-BE49-F238E27FC236}">
                <a16:creationId xmlns:a16="http://schemas.microsoft.com/office/drawing/2014/main" id="{284B6E10-2C7F-DF43-A9B0-2E097857CEA4}"/>
              </a:ext>
            </a:extLst>
          </p:cNvPr>
          <p:cNvGrpSpPr/>
          <p:nvPr/>
        </p:nvGrpSpPr>
        <p:grpSpPr>
          <a:xfrm>
            <a:off x="6698848" y="3857813"/>
            <a:ext cx="561751" cy="561751"/>
            <a:chOff x="5971216" y="8160849"/>
            <a:chExt cx="798983" cy="798983"/>
          </a:xfrm>
        </p:grpSpPr>
        <p:sp>
          <p:nvSpPr>
            <p:cNvPr id="143" name="Oval 142">
              <a:extLst>
                <a:ext uri="{FF2B5EF4-FFF2-40B4-BE49-F238E27FC236}">
                  <a16:creationId xmlns:a16="http://schemas.microsoft.com/office/drawing/2014/main" id="{F66D3FBF-6551-2B44-859C-5A04526B503B}"/>
                </a:ext>
              </a:extLst>
            </p:cNvPr>
            <p:cNvSpPr/>
            <p:nvPr/>
          </p:nvSpPr>
          <p:spPr>
            <a:xfrm>
              <a:off x="5971216" y="8160849"/>
              <a:ext cx="798983" cy="798983"/>
            </a:xfrm>
            <a:prstGeom prst="ellipse">
              <a:avLst/>
            </a:prstGeom>
            <a:solidFill>
              <a:schemeClr val="bg2"/>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302221" hangingPunct="0">
                <a:buClrTx/>
              </a:pPr>
              <a:endParaRPr lang="en-US" sz="1266">
                <a:solidFill>
                  <a:srgbClr val="FFFFFF"/>
                </a:solidFill>
                <a:latin typeface="Arial" panose="020B0604020202020204"/>
                <a:sym typeface="Helvetica"/>
              </a:endParaRPr>
            </a:p>
          </p:txBody>
        </p:sp>
        <p:pic>
          <p:nvPicPr>
            <p:cNvPr id="144" name="Graphic 143" descr="Transfer">
              <a:extLst>
                <a:ext uri="{FF2B5EF4-FFF2-40B4-BE49-F238E27FC236}">
                  <a16:creationId xmlns:a16="http://schemas.microsoft.com/office/drawing/2014/main" id="{F4F03961-E8F0-8C4A-9D23-214CADF32C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42107" y="8331740"/>
              <a:ext cx="457200" cy="457200"/>
            </a:xfrm>
            <a:prstGeom prst="rect">
              <a:avLst/>
            </a:prstGeom>
          </p:spPr>
        </p:pic>
      </p:grpSp>
      <p:grpSp>
        <p:nvGrpSpPr>
          <p:cNvPr id="147" name="Group 146">
            <a:extLst>
              <a:ext uri="{FF2B5EF4-FFF2-40B4-BE49-F238E27FC236}">
                <a16:creationId xmlns:a16="http://schemas.microsoft.com/office/drawing/2014/main" id="{49DBD968-E307-7843-93D8-DAA4A75B0BCB}"/>
              </a:ext>
            </a:extLst>
          </p:cNvPr>
          <p:cNvGrpSpPr/>
          <p:nvPr/>
        </p:nvGrpSpPr>
        <p:grpSpPr>
          <a:xfrm>
            <a:off x="6050569" y="3711193"/>
            <a:ext cx="561751" cy="561751"/>
            <a:chOff x="3577478" y="8168583"/>
            <a:chExt cx="798983" cy="798983"/>
          </a:xfrm>
          <a:solidFill>
            <a:schemeClr val="bg2"/>
          </a:solidFill>
        </p:grpSpPr>
        <p:sp>
          <p:nvSpPr>
            <p:cNvPr id="148" name="Oval 147">
              <a:extLst>
                <a:ext uri="{FF2B5EF4-FFF2-40B4-BE49-F238E27FC236}">
                  <a16:creationId xmlns:a16="http://schemas.microsoft.com/office/drawing/2014/main" id="{B83608E0-1E5D-094B-BD5B-F3F065C0C21D}"/>
                </a:ext>
              </a:extLst>
            </p:cNvPr>
            <p:cNvSpPr/>
            <p:nvPr/>
          </p:nvSpPr>
          <p:spPr>
            <a:xfrm>
              <a:off x="3577478" y="8168583"/>
              <a:ext cx="798983" cy="798983"/>
            </a:xfrm>
            <a:prstGeom prst="ellipse">
              <a:avLst/>
            </a:prstGeom>
            <a:grp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302221" hangingPunct="0">
                <a:buClrTx/>
              </a:pPr>
              <a:endParaRPr lang="en-US" sz="1266">
                <a:solidFill>
                  <a:srgbClr val="FFFFFF"/>
                </a:solidFill>
                <a:latin typeface="Arial" panose="020B0604020202020204"/>
                <a:sym typeface="Helvetica"/>
              </a:endParaRPr>
            </a:p>
          </p:txBody>
        </p:sp>
        <p:pic>
          <p:nvPicPr>
            <p:cNvPr id="149" name="Graphic 148" descr="Diploma">
              <a:extLst>
                <a:ext uri="{FF2B5EF4-FFF2-40B4-BE49-F238E27FC236}">
                  <a16:creationId xmlns:a16="http://schemas.microsoft.com/office/drawing/2014/main" id="{6C388749-B4EE-DD47-9EF0-C60EE7C4E1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92158" y="8283263"/>
              <a:ext cx="569622" cy="569622"/>
            </a:xfrm>
            <a:prstGeom prst="rect">
              <a:avLst/>
            </a:prstGeom>
          </p:spPr>
        </p:pic>
      </p:grpSp>
      <p:sp>
        <p:nvSpPr>
          <p:cNvPr id="152" name="Title 2">
            <a:extLst>
              <a:ext uri="{FF2B5EF4-FFF2-40B4-BE49-F238E27FC236}">
                <a16:creationId xmlns:a16="http://schemas.microsoft.com/office/drawing/2014/main" id="{7BBA69F4-BF9C-C143-9423-4E0A7E308BCF}"/>
              </a:ext>
            </a:extLst>
          </p:cNvPr>
          <p:cNvSpPr txBox="1">
            <a:spLocks/>
          </p:cNvSpPr>
          <p:nvPr/>
        </p:nvSpPr>
        <p:spPr>
          <a:xfrm>
            <a:off x="377811" y="351329"/>
            <a:ext cx="11506776" cy="655651"/>
          </a:xfrm>
          <a:prstGeom prst="rect">
            <a:avLst/>
          </a:prstGeom>
          <a:noFill/>
          <a:ln>
            <a:noFill/>
          </a:ln>
        </p:spPr>
        <p:txBody>
          <a:bodyPr spcFirstLastPara="1" wrap="square" lIns="64279" tIns="64279" rIns="64279" bIns="64279" anchor="t" anchorCtr="0"/>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1"/>
            </a:lvl2pPr>
            <a:lvl3pPr lvl="2" rtl="0">
              <a:spcBef>
                <a:spcPts val="0"/>
              </a:spcBef>
              <a:spcAft>
                <a:spcPts val="0"/>
              </a:spcAft>
              <a:buSzPts val="1400"/>
              <a:buNone/>
              <a:defRPr sz="2561"/>
            </a:lvl3pPr>
            <a:lvl4pPr lvl="3" rtl="0">
              <a:spcBef>
                <a:spcPts val="0"/>
              </a:spcBef>
              <a:spcAft>
                <a:spcPts val="0"/>
              </a:spcAft>
              <a:buSzPts val="1400"/>
              <a:buNone/>
              <a:defRPr sz="2561"/>
            </a:lvl4pPr>
            <a:lvl5pPr lvl="4" rtl="0">
              <a:spcBef>
                <a:spcPts val="0"/>
              </a:spcBef>
              <a:spcAft>
                <a:spcPts val="0"/>
              </a:spcAft>
              <a:buSzPts val="1400"/>
              <a:buNone/>
              <a:defRPr sz="2561"/>
            </a:lvl5pPr>
            <a:lvl6pPr lvl="5" rtl="0">
              <a:spcBef>
                <a:spcPts val="0"/>
              </a:spcBef>
              <a:spcAft>
                <a:spcPts val="0"/>
              </a:spcAft>
              <a:buSzPts val="1400"/>
              <a:buNone/>
              <a:defRPr sz="2561"/>
            </a:lvl6pPr>
            <a:lvl7pPr lvl="6" rtl="0">
              <a:spcBef>
                <a:spcPts val="0"/>
              </a:spcBef>
              <a:spcAft>
                <a:spcPts val="0"/>
              </a:spcAft>
              <a:buSzPts val="1400"/>
              <a:buNone/>
              <a:defRPr sz="2561"/>
            </a:lvl7pPr>
            <a:lvl8pPr lvl="7" rtl="0">
              <a:spcBef>
                <a:spcPts val="0"/>
              </a:spcBef>
              <a:spcAft>
                <a:spcPts val="0"/>
              </a:spcAft>
              <a:buSzPts val="1400"/>
              <a:buNone/>
              <a:defRPr sz="2561"/>
            </a:lvl8pPr>
            <a:lvl9pPr lvl="8" rtl="0">
              <a:spcBef>
                <a:spcPts val="0"/>
              </a:spcBef>
              <a:spcAft>
                <a:spcPts val="0"/>
              </a:spcAft>
              <a:buSzPts val="1400"/>
              <a:buNone/>
              <a:defRPr sz="2561"/>
            </a:lvl9pPr>
          </a:lstStyle>
          <a:p>
            <a:pPr defTabSz="642882">
              <a:buClr>
                <a:srgbClr val="000000"/>
              </a:buClr>
            </a:pPr>
            <a:r>
              <a:rPr lang="en-US" sz="3200" dirty="0">
                <a:solidFill>
                  <a:srgbClr val="008080"/>
                </a:solidFill>
                <a:latin typeface="Arial" panose="020B0604020202020204"/>
              </a:rPr>
              <a:t>Students who gain early momentum are more likely to complete.</a:t>
            </a:r>
          </a:p>
        </p:txBody>
      </p:sp>
      <p:sp>
        <p:nvSpPr>
          <p:cNvPr id="151" name="Title 107">
            <a:extLst>
              <a:ext uri="{FF2B5EF4-FFF2-40B4-BE49-F238E27FC236}">
                <a16:creationId xmlns:a16="http://schemas.microsoft.com/office/drawing/2014/main" id="{6E05F02B-3DE2-3746-B34D-44A56B5A4DF3}"/>
              </a:ext>
            </a:extLst>
          </p:cNvPr>
          <p:cNvSpPr txBox="1">
            <a:spLocks/>
          </p:cNvSpPr>
          <p:nvPr/>
        </p:nvSpPr>
        <p:spPr>
          <a:xfrm>
            <a:off x="6953152" y="3354914"/>
            <a:ext cx="2604887" cy="541845"/>
          </a:xfrm>
          <a:prstGeom prst="rect">
            <a:avLst/>
          </a:prstGeom>
          <a:noFill/>
          <a:ln>
            <a:noFill/>
          </a:ln>
        </p:spPr>
        <p:txBody>
          <a:bodyPr spcFirstLastPara="1" wrap="square" lIns="64279" tIns="64279" rIns="64279" bIns="64279" anchor="t" anchorCtr="0"/>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1"/>
            </a:lvl2pPr>
            <a:lvl3pPr lvl="2" rtl="0">
              <a:spcBef>
                <a:spcPts val="0"/>
              </a:spcBef>
              <a:spcAft>
                <a:spcPts val="0"/>
              </a:spcAft>
              <a:buSzPts val="1400"/>
              <a:buNone/>
              <a:defRPr sz="2561"/>
            </a:lvl3pPr>
            <a:lvl4pPr lvl="3" rtl="0">
              <a:spcBef>
                <a:spcPts val="0"/>
              </a:spcBef>
              <a:spcAft>
                <a:spcPts val="0"/>
              </a:spcAft>
              <a:buSzPts val="1400"/>
              <a:buNone/>
              <a:defRPr sz="2561"/>
            </a:lvl4pPr>
            <a:lvl5pPr lvl="4" rtl="0">
              <a:spcBef>
                <a:spcPts val="0"/>
              </a:spcBef>
              <a:spcAft>
                <a:spcPts val="0"/>
              </a:spcAft>
              <a:buSzPts val="1400"/>
              <a:buNone/>
              <a:defRPr sz="2561"/>
            </a:lvl5pPr>
            <a:lvl6pPr lvl="5" rtl="0">
              <a:spcBef>
                <a:spcPts val="0"/>
              </a:spcBef>
              <a:spcAft>
                <a:spcPts val="0"/>
              </a:spcAft>
              <a:buSzPts val="1400"/>
              <a:buNone/>
              <a:defRPr sz="2561"/>
            </a:lvl6pPr>
            <a:lvl7pPr lvl="6" rtl="0">
              <a:spcBef>
                <a:spcPts val="0"/>
              </a:spcBef>
              <a:spcAft>
                <a:spcPts val="0"/>
              </a:spcAft>
              <a:buSzPts val="1400"/>
              <a:buNone/>
              <a:defRPr sz="2561"/>
            </a:lvl7pPr>
            <a:lvl8pPr lvl="7" rtl="0">
              <a:spcBef>
                <a:spcPts val="0"/>
              </a:spcBef>
              <a:spcAft>
                <a:spcPts val="0"/>
              </a:spcAft>
              <a:buSzPts val="1400"/>
              <a:buNone/>
              <a:defRPr sz="2561"/>
            </a:lvl8pPr>
            <a:lvl9pPr lvl="8" rtl="0">
              <a:spcBef>
                <a:spcPts val="0"/>
              </a:spcBef>
              <a:spcAft>
                <a:spcPts val="0"/>
              </a:spcAft>
              <a:buSzPts val="1400"/>
              <a:buNone/>
              <a:defRPr sz="2561"/>
            </a:lvl9pPr>
          </a:lstStyle>
          <a:p>
            <a:pPr algn="ctr" defTabSz="642882">
              <a:buClr>
                <a:srgbClr val="000000"/>
              </a:buClr>
            </a:pPr>
            <a:r>
              <a:rPr lang="en-US" sz="2812" dirty="0">
                <a:solidFill>
                  <a:srgbClr val="0065A4"/>
                </a:solidFill>
                <a:latin typeface="Arial" panose="020B0604020202020204"/>
              </a:rPr>
              <a:t>Longer-Term Outcomes</a:t>
            </a:r>
          </a:p>
        </p:txBody>
      </p:sp>
      <p:grpSp>
        <p:nvGrpSpPr>
          <p:cNvPr id="49" name="Group 48">
            <a:extLst>
              <a:ext uri="{FF2B5EF4-FFF2-40B4-BE49-F238E27FC236}">
                <a16:creationId xmlns:a16="http://schemas.microsoft.com/office/drawing/2014/main" id="{D33FBBD9-5541-4F61-AD19-25EA0B01DCB9}"/>
              </a:ext>
            </a:extLst>
          </p:cNvPr>
          <p:cNvGrpSpPr/>
          <p:nvPr/>
        </p:nvGrpSpPr>
        <p:grpSpPr>
          <a:xfrm>
            <a:off x="4054849" y="4192104"/>
            <a:ext cx="513404" cy="513404"/>
            <a:chOff x="631815" y="7592309"/>
            <a:chExt cx="836950" cy="836950"/>
          </a:xfrm>
          <a:solidFill>
            <a:schemeClr val="accent5"/>
          </a:solidFill>
        </p:grpSpPr>
        <p:sp>
          <p:nvSpPr>
            <p:cNvPr id="50" name="Teardrop 49">
              <a:extLst>
                <a:ext uri="{FF2B5EF4-FFF2-40B4-BE49-F238E27FC236}">
                  <a16:creationId xmlns:a16="http://schemas.microsoft.com/office/drawing/2014/main" id="{3FD95B9C-A0BF-42C5-8E33-68DB28DCF2BC}"/>
                </a:ext>
              </a:extLst>
            </p:cNvPr>
            <p:cNvSpPr/>
            <p:nvPr/>
          </p:nvSpPr>
          <p:spPr>
            <a:xfrm rot="8100000">
              <a:off x="631815" y="7592309"/>
              <a:ext cx="836950" cy="836950"/>
            </a:xfrm>
            <a:prstGeom prst="teardrop">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sp>
          <p:nvSpPr>
            <p:cNvPr id="51" name="Oval 50">
              <a:extLst>
                <a:ext uri="{FF2B5EF4-FFF2-40B4-BE49-F238E27FC236}">
                  <a16:creationId xmlns:a16="http://schemas.microsoft.com/office/drawing/2014/main" id="{A8241C1C-FF65-4CA1-AC4B-976677C73C4F}"/>
                </a:ext>
              </a:extLst>
            </p:cNvPr>
            <p:cNvSpPr/>
            <p:nvPr/>
          </p:nvSpPr>
          <p:spPr>
            <a:xfrm>
              <a:off x="753357" y="7713851"/>
              <a:ext cx="593867" cy="593867"/>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1266">
                <a:solidFill>
                  <a:srgbClr val="864F83"/>
                </a:solidFill>
                <a:latin typeface="Arial" panose="020B0604020202020204"/>
                <a:sym typeface="Helvetica"/>
              </a:endParaRPr>
            </a:p>
          </p:txBody>
        </p:sp>
      </p:grpSp>
    </p:spTree>
    <p:extLst>
      <p:ext uri="{BB962C8B-B14F-4D97-AF65-F5344CB8AC3E}">
        <p14:creationId xmlns:p14="http://schemas.microsoft.com/office/powerpoint/2010/main" val="133561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gde71da9aa9_0_5"/>
          <p:cNvPicPr preferRelativeResize="0"/>
          <p:nvPr/>
        </p:nvPicPr>
        <p:blipFill rotWithShape="1">
          <a:blip r:embed="rId3">
            <a:alphaModFix/>
          </a:blip>
          <a:srcRect t="60270"/>
          <a:stretch/>
        </p:blipFill>
        <p:spPr>
          <a:xfrm>
            <a:off x="0" y="4431300"/>
            <a:ext cx="12192000" cy="2421949"/>
          </a:xfrm>
          <a:prstGeom prst="rect">
            <a:avLst/>
          </a:prstGeom>
          <a:noFill/>
          <a:ln>
            <a:noFill/>
          </a:ln>
        </p:spPr>
      </p:pic>
      <p:sp>
        <p:nvSpPr>
          <p:cNvPr id="665" name="Google Shape;665;gde71da9aa9_0_5"/>
          <p:cNvSpPr txBox="1">
            <a:spLocks noGrp="1"/>
          </p:cNvSpPr>
          <p:nvPr>
            <p:ph type="title"/>
          </p:nvPr>
        </p:nvSpPr>
        <p:spPr>
          <a:xfrm>
            <a:off x="595681" y="659462"/>
            <a:ext cx="10970700" cy="629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11111"/>
              <a:buNone/>
            </a:pPr>
            <a:r>
              <a:rPr lang="en-US" dirty="0"/>
              <a:t>First-term courses for many students seem like high school all over again </a:t>
            </a:r>
            <a:endParaRPr dirty="0"/>
          </a:p>
        </p:txBody>
      </p:sp>
      <p:sp>
        <p:nvSpPr>
          <p:cNvPr id="666" name="Google Shape;666;gde71da9aa9_0_5"/>
          <p:cNvSpPr txBox="1">
            <a:spLocks noGrp="1"/>
          </p:cNvSpPr>
          <p:nvPr>
            <p:ph type="body" idx="1"/>
          </p:nvPr>
        </p:nvSpPr>
        <p:spPr>
          <a:xfrm>
            <a:off x="595381" y="1697672"/>
            <a:ext cx="10971300" cy="327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dirty="0"/>
          </a:p>
          <a:p>
            <a:pPr marL="457200" lvl="0" indent="-406400" algn="l" rtl="0">
              <a:lnSpc>
                <a:spcPct val="90000"/>
              </a:lnSpc>
              <a:spcBef>
                <a:spcPts val="1000"/>
              </a:spcBef>
              <a:spcAft>
                <a:spcPts val="0"/>
              </a:spcAft>
              <a:buSzPts val="2800"/>
              <a:buChar char="●"/>
            </a:pPr>
            <a:r>
              <a:rPr lang="en-US" b="0" dirty="0"/>
              <a:t>Many students self-advise</a:t>
            </a:r>
            <a:endParaRPr b="0" dirty="0"/>
          </a:p>
          <a:p>
            <a:pPr marL="457200" lvl="0" indent="-406400" algn="l" rtl="0">
              <a:lnSpc>
                <a:spcPct val="90000"/>
              </a:lnSpc>
              <a:spcBef>
                <a:spcPts val="1000"/>
              </a:spcBef>
              <a:spcAft>
                <a:spcPts val="0"/>
              </a:spcAft>
              <a:buSzPts val="2800"/>
              <a:buChar char="●"/>
            </a:pPr>
            <a:r>
              <a:rPr lang="en-US" b="0" dirty="0"/>
              <a:t>Advisors recommend “safe” general education courses</a:t>
            </a:r>
            <a:endParaRPr b="0" dirty="0"/>
          </a:p>
          <a:p>
            <a:pPr marL="457200" lvl="0" indent="-406400" algn="l" rtl="0">
              <a:lnSpc>
                <a:spcPct val="90000"/>
              </a:lnSpc>
              <a:spcBef>
                <a:spcPts val="1000"/>
              </a:spcBef>
              <a:spcAft>
                <a:spcPts val="1000"/>
              </a:spcAft>
              <a:buSzPts val="2800"/>
              <a:buChar char="●"/>
            </a:pPr>
            <a:r>
              <a:rPr lang="en-US" b="0" dirty="0"/>
              <a:t>Students are unable to access program level courses because of developmental education (including co-req courses)</a:t>
            </a:r>
            <a:endParaRPr b="0" dirty="0"/>
          </a:p>
        </p:txBody>
      </p:sp>
    </p:spTree>
    <p:extLst>
      <p:ext uri="{BB962C8B-B14F-4D97-AF65-F5344CB8AC3E}">
        <p14:creationId xmlns:p14="http://schemas.microsoft.com/office/powerpoint/2010/main" val="236839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3" name="Picture 2" descr="Map&#10;&#10;Description automatically generated with medium confidence">
            <a:extLst>
              <a:ext uri="{FF2B5EF4-FFF2-40B4-BE49-F238E27FC236}">
                <a16:creationId xmlns:a16="http://schemas.microsoft.com/office/drawing/2014/main" id="{6F0EE29B-C796-4A91-8F58-F8A8F09254C2}"/>
              </a:ext>
            </a:extLst>
          </p:cNvPr>
          <p:cNvPicPr>
            <a:picLocks noChangeAspect="1"/>
          </p:cNvPicPr>
          <p:nvPr/>
        </p:nvPicPr>
        <p:blipFill rotWithShape="1">
          <a:blip r:embed="rId3"/>
          <a:srcRect l="9519" t="4415" r="16768" b="11200"/>
          <a:stretch/>
        </p:blipFill>
        <p:spPr>
          <a:xfrm>
            <a:off x="6235908" y="1364104"/>
            <a:ext cx="5429790" cy="4661942"/>
          </a:xfrm>
          <a:prstGeom prst="rect">
            <a:avLst/>
          </a:prstGeom>
        </p:spPr>
      </p:pic>
      <p:sp>
        <p:nvSpPr>
          <p:cNvPr id="13" name="TextBox 12">
            <a:extLst>
              <a:ext uri="{FF2B5EF4-FFF2-40B4-BE49-F238E27FC236}">
                <a16:creationId xmlns:a16="http://schemas.microsoft.com/office/drawing/2014/main" id="{91BFDEC5-09F7-4AA1-AB0A-6D535A1FDAF8}"/>
              </a:ext>
            </a:extLst>
          </p:cNvPr>
          <p:cNvSpPr txBox="1"/>
          <p:nvPr/>
        </p:nvSpPr>
        <p:spPr>
          <a:xfrm>
            <a:off x="652912" y="3856713"/>
            <a:ext cx="422857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What courses are </a:t>
            </a:r>
            <a:r>
              <a:rPr lang="en-US" sz="3600" dirty="0">
                <a:solidFill>
                  <a:srgbClr val="FFFFFF"/>
                </a:solidFill>
                <a:latin typeface="Roboto" panose="02000000000000000000" pitchFamily="2" charset="0"/>
                <a:ea typeface="Roboto" panose="02000000000000000000" pitchFamily="2" charset="0"/>
              </a:rPr>
              <a:t>new </a:t>
            </a:r>
            <a:r>
              <a:rPr kumimoji="0" lang="en-US" sz="36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Arial"/>
                <a:sym typeface="Arial"/>
              </a:rPr>
              <a:t>students taking in their first term of enrollment?</a:t>
            </a:r>
          </a:p>
        </p:txBody>
      </p:sp>
    </p:spTree>
    <p:extLst>
      <p:ext uri="{BB962C8B-B14F-4D97-AF65-F5344CB8AC3E}">
        <p14:creationId xmlns:p14="http://schemas.microsoft.com/office/powerpoint/2010/main" val="511152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de8ca6f38e_0_5"/>
          <p:cNvSpPr txBox="1"/>
          <p:nvPr/>
        </p:nvSpPr>
        <p:spPr>
          <a:xfrm>
            <a:off x="489933" y="118960"/>
            <a:ext cx="11209667" cy="1143200"/>
          </a:xfrm>
          <a:prstGeom prst="rect">
            <a:avLst/>
          </a:prstGeom>
          <a:noFill/>
          <a:ln>
            <a:noFill/>
          </a:ln>
        </p:spPr>
        <p:txBody>
          <a:bodyPr spcFirstLastPara="1" wrap="square" lIns="121900" tIns="121900" rIns="121900" bIns="121900" anchor="t" anchorCtr="0">
            <a:noAutofit/>
          </a:bodyPr>
          <a:lstStyle/>
          <a:p>
            <a:pPr defTabSz="1219170">
              <a:buSzPts val="2400"/>
            </a:pPr>
            <a:r>
              <a:rPr lang="en-US" sz="3200" b="1" dirty="0">
                <a:solidFill>
                  <a:srgbClr val="008080"/>
                </a:solidFill>
                <a:latin typeface="Roboto"/>
                <a:ea typeface="Roboto"/>
                <a:cs typeface="Roboto"/>
                <a:sym typeface="Roboto"/>
              </a:rPr>
              <a:t>Are students taking courses in their first terms that “light the fire” for learning?</a:t>
            </a:r>
            <a:endParaRPr sz="4800" b="1" dirty="0">
              <a:solidFill>
                <a:srgbClr val="008080"/>
              </a:solidFill>
              <a:latin typeface="Roboto"/>
              <a:ea typeface="Roboto"/>
              <a:cs typeface="Roboto"/>
              <a:sym typeface="Roboto"/>
            </a:endParaRPr>
          </a:p>
        </p:txBody>
      </p:sp>
      <p:graphicFrame>
        <p:nvGraphicFramePr>
          <p:cNvPr id="105" name="Google Shape;105;gde8ca6f38e_0_5"/>
          <p:cNvGraphicFramePr/>
          <p:nvPr/>
        </p:nvGraphicFramePr>
        <p:xfrm>
          <a:off x="492400" y="1919267"/>
          <a:ext cx="5486400" cy="4083487"/>
        </p:xfrm>
        <a:graphic>
          <a:graphicData uri="http://schemas.openxmlformats.org/drawingml/2006/table">
            <a:tbl>
              <a:tblPr firstRow="1" firstCol="1" bandRow="1">
                <a:noFill/>
              </a:tblPr>
              <a:tblGrid>
                <a:gridCol w="567300">
                  <a:extLst>
                    <a:ext uri="{9D8B030D-6E8A-4147-A177-3AD203B41FA5}">
                      <a16:colId xmlns:a16="http://schemas.microsoft.com/office/drawing/2014/main" val="20000"/>
                    </a:ext>
                  </a:extLst>
                </a:gridCol>
                <a:gridCol w="1843233">
                  <a:extLst>
                    <a:ext uri="{9D8B030D-6E8A-4147-A177-3AD203B41FA5}">
                      <a16:colId xmlns:a16="http://schemas.microsoft.com/office/drawing/2014/main" val="20001"/>
                    </a:ext>
                  </a:extLst>
                </a:gridCol>
                <a:gridCol w="876100">
                  <a:extLst>
                    <a:ext uri="{9D8B030D-6E8A-4147-A177-3AD203B41FA5}">
                      <a16:colId xmlns:a16="http://schemas.microsoft.com/office/drawing/2014/main" val="20002"/>
                    </a:ext>
                  </a:extLst>
                </a:gridCol>
                <a:gridCol w="1081600">
                  <a:extLst>
                    <a:ext uri="{9D8B030D-6E8A-4147-A177-3AD203B41FA5}">
                      <a16:colId xmlns:a16="http://schemas.microsoft.com/office/drawing/2014/main" val="20003"/>
                    </a:ext>
                  </a:extLst>
                </a:gridCol>
                <a:gridCol w="1118167">
                  <a:extLst>
                    <a:ext uri="{9D8B030D-6E8A-4147-A177-3AD203B41FA5}">
                      <a16:colId xmlns:a16="http://schemas.microsoft.com/office/drawing/2014/main" val="20004"/>
                    </a:ext>
                  </a:extLst>
                </a:gridCol>
              </a:tblGrid>
              <a:tr h="670587">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Rank</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Course Title</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Course ID</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 of program students who took the course</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 of program students who took the course</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extLst>
                  <a:ext uri="{0D108BD9-81ED-4DB2-BD59-A6C34878D82A}">
                    <a16:rowId xmlns:a16="http://schemas.microsoft.com/office/drawing/2014/main" val="10000"/>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1</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INTRODUCTION TO PSYCHOLOGY</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2012</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254</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19%</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1"/>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2</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FRESHMAN ENGLISH I</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1101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250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19%</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3</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HUMAN ANATOMY/PHYSIOLOGY I</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1085C</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248</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19%</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3"/>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4</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FIRST-YEAR EXPERIENCE SEMINAR</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1106</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241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18%</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5</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INTRO TO MICROCOMP/WINDOWS</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1100C</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180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14%</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5"/>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6</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FUND OF SPEECH COMMUNICATION</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2608</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164</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13%</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7</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INTERMEDIATE ALGEBRA</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1033</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146</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7"/>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8</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AMERICAN GOVERNMENT</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1041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128</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9</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COLLEGE ALGEBRA</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1105</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126</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9"/>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10</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GENERAL SOCIOLOGY</a:t>
                      </a:r>
                      <a:endParaRPr sz="900" i="1"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2000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90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7%</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64900">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solidFill>
                            <a:srgbClr val="FFFFFF"/>
                          </a:solidFill>
                          <a:latin typeface="Roboto"/>
                          <a:ea typeface="Roboto"/>
                          <a:cs typeface="Roboto"/>
                          <a:sym typeface="Roboto"/>
                        </a:rPr>
                        <a:t>&gt;10</a:t>
                      </a:r>
                      <a:endParaRPr sz="900" b="1" u="none" strike="noStrike" cap="none">
                        <a:solidFill>
                          <a:srgbClr val="FFFFFF"/>
                        </a:solidFill>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56B17E"/>
                    </a:solidFill>
                  </a:tcPr>
                </a:tc>
                <a:tc gridSpan="4">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2</a:t>
                      </a:r>
                      <a:r>
                        <a:rPr lang="en-US" sz="900" u="none" strike="noStrike" cap="none">
                          <a:solidFill>
                            <a:srgbClr val="FFFFFF"/>
                          </a:solidFill>
                          <a:latin typeface="Roboto"/>
                          <a:ea typeface="Roboto"/>
                          <a:cs typeface="Roboto"/>
                          <a:sym typeface="Roboto"/>
                        </a:rPr>
                        <a:t> other different courses attempted by at least 1 student from this program</a:t>
                      </a:r>
                      <a:endParaRPr sz="900" u="none" strike="noStrike" cap="none">
                        <a:solidFill>
                          <a:srgbClr val="FFFFFF"/>
                        </a:solidFill>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56B17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07" name="Google Shape;107;gde8ca6f38e_0_5"/>
          <p:cNvSpPr txBox="1"/>
          <p:nvPr/>
        </p:nvSpPr>
        <p:spPr>
          <a:xfrm>
            <a:off x="492400" y="1129434"/>
            <a:ext cx="4756400" cy="888664"/>
          </a:xfrm>
          <a:prstGeom prst="rect">
            <a:avLst/>
          </a:prstGeom>
          <a:noFill/>
          <a:ln>
            <a:noFill/>
          </a:ln>
        </p:spPr>
        <p:txBody>
          <a:bodyPr spcFirstLastPara="1" wrap="square" lIns="121900" tIns="121900" rIns="121900" bIns="121900" anchor="t" anchorCtr="0">
            <a:spAutoFit/>
          </a:bodyPr>
          <a:lstStyle/>
          <a:p>
            <a:pPr defTabSz="1219170">
              <a:lnSpc>
                <a:spcPct val="107916"/>
              </a:lnSpc>
              <a:spcBef>
                <a:spcPts val="1333"/>
              </a:spcBef>
              <a:buSzPts val="1100"/>
            </a:pPr>
            <a:r>
              <a:rPr lang="en-US" sz="1200" b="1">
                <a:latin typeface="Roboto"/>
                <a:ea typeface="Roboto"/>
                <a:cs typeface="Roboto"/>
                <a:sym typeface="Roboto"/>
              </a:rPr>
              <a:t>#1 Program</a:t>
            </a:r>
            <a:endParaRPr sz="1200" b="1">
              <a:latin typeface="Roboto"/>
              <a:ea typeface="Roboto"/>
              <a:cs typeface="Roboto"/>
              <a:sym typeface="Roboto"/>
            </a:endParaRPr>
          </a:p>
          <a:p>
            <a:pPr defTabSz="1219170">
              <a:lnSpc>
                <a:spcPct val="107916"/>
              </a:lnSpc>
              <a:spcBef>
                <a:spcPts val="267"/>
              </a:spcBef>
              <a:spcAft>
                <a:spcPts val="267"/>
              </a:spcAft>
              <a:buSzPts val="1100"/>
            </a:pPr>
            <a:r>
              <a:rPr lang="en-US" sz="1200">
                <a:latin typeface="Roboto"/>
                <a:ea typeface="Roboto"/>
                <a:cs typeface="Roboto"/>
                <a:sym typeface="Roboto"/>
              </a:rPr>
              <a:t>Liberal Arts and Sciences – Associate in Arts (</a:t>
            </a:r>
            <a:r>
              <a:rPr lang="en-US" sz="1200" i="1">
                <a:latin typeface="Roboto"/>
                <a:ea typeface="Roboto"/>
                <a:cs typeface="Roboto"/>
                <a:sym typeface="Roboto"/>
              </a:rPr>
              <a:t>N</a:t>
            </a:r>
            <a:r>
              <a:rPr lang="en-US" sz="1200">
                <a:latin typeface="Roboto"/>
                <a:ea typeface="Roboto"/>
                <a:cs typeface="Roboto"/>
                <a:sym typeface="Roboto"/>
              </a:rPr>
              <a:t> = 1300 students)</a:t>
            </a:r>
            <a:endParaRPr sz="1200">
              <a:latin typeface="Roboto"/>
              <a:ea typeface="Roboto"/>
              <a:cs typeface="Roboto"/>
              <a:sym typeface="Roboto"/>
            </a:endParaRPr>
          </a:p>
        </p:txBody>
      </p:sp>
      <p:graphicFrame>
        <p:nvGraphicFramePr>
          <p:cNvPr id="7" name="Google Shape;115;gde8ca6f38e_0_11">
            <a:extLst>
              <a:ext uri="{FF2B5EF4-FFF2-40B4-BE49-F238E27FC236}">
                <a16:creationId xmlns:a16="http://schemas.microsoft.com/office/drawing/2014/main" id="{0F0B04FE-DC1B-4D80-8B19-DBF6C3AA1C5B}"/>
              </a:ext>
            </a:extLst>
          </p:cNvPr>
          <p:cNvGraphicFramePr/>
          <p:nvPr/>
        </p:nvGraphicFramePr>
        <p:xfrm>
          <a:off x="6186301" y="1919267"/>
          <a:ext cx="5486366" cy="4083487"/>
        </p:xfrm>
        <a:graphic>
          <a:graphicData uri="http://schemas.openxmlformats.org/drawingml/2006/table">
            <a:tbl>
              <a:tblPr firstRow="1" firstCol="1" bandRow="1">
                <a:noFill/>
              </a:tblPr>
              <a:tblGrid>
                <a:gridCol w="562500">
                  <a:extLst>
                    <a:ext uri="{9D8B030D-6E8A-4147-A177-3AD203B41FA5}">
                      <a16:colId xmlns:a16="http://schemas.microsoft.com/office/drawing/2014/main" val="20000"/>
                    </a:ext>
                  </a:extLst>
                </a:gridCol>
                <a:gridCol w="1852333">
                  <a:extLst>
                    <a:ext uri="{9D8B030D-6E8A-4147-A177-3AD203B41FA5}">
                      <a16:colId xmlns:a16="http://schemas.microsoft.com/office/drawing/2014/main" val="20001"/>
                    </a:ext>
                  </a:extLst>
                </a:gridCol>
                <a:gridCol w="887900">
                  <a:extLst>
                    <a:ext uri="{9D8B030D-6E8A-4147-A177-3AD203B41FA5}">
                      <a16:colId xmlns:a16="http://schemas.microsoft.com/office/drawing/2014/main" val="20002"/>
                    </a:ext>
                  </a:extLst>
                </a:gridCol>
                <a:gridCol w="1086633">
                  <a:extLst>
                    <a:ext uri="{9D8B030D-6E8A-4147-A177-3AD203B41FA5}">
                      <a16:colId xmlns:a16="http://schemas.microsoft.com/office/drawing/2014/main" val="20003"/>
                    </a:ext>
                  </a:extLst>
                </a:gridCol>
                <a:gridCol w="1097000">
                  <a:extLst>
                    <a:ext uri="{9D8B030D-6E8A-4147-A177-3AD203B41FA5}">
                      <a16:colId xmlns:a16="http://schemas.microsoft.com/office/drawing/2014/main" val="20004"/>
                    </a:ext>
                  </a:extLst>
                </a:gridCol>
              </a:tblGrid>
              <a:tr h="670587">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Rank</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Course Title</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Course ID</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 of program students who took the course</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 of program students who took the course</a:t>
                      </a:r>
                      <a:endParaRPr sz="900" b="1" u="none" strike="noStrike" cap="none">
                        <a:solidFill>
                          <a:srgbClr val="FFFFFF"/>
                        </a:solidFill>
                        <a:latin typeface="Roboto"/>
                        <a:ea typeface="Roboto"/>
                        <a:cs typeface="Roboto"/>
                        <a:sym typeface="Roboto"/>
                      </a:endParaRPr>
                    </a:p>
                  </a:txBody>
                  <a:tcPr marL="121933" marR="121933" marT="121933" marB="121933"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extLst>
                  <a:ext uri="{0D108BD9-81ED-4DB2-BD59-A6C34878D82A}">
                    <a16:rowId xmlns:a16="http://schemas.microsoft.com/office/drawing/2014/main" val="10000"/>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1</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FRESHMAN ENGLISH I</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1101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223</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37%</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1"/>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2</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COLLEGE ALGEBRA</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1105</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186</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31%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3</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INTRO TO MICROCOMP/WINDOWS</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1100C</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117</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19%</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3"/>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4</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FUND OF SPEECH COMMUNICATION</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2608</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18%</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5</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INTRODUCTION TO PSYCHOLOGY</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2012</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87</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14%</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5"/>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6</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AMERICAN GOVERNMENT</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1041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68</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7</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SURVEY OF ECONOMICS</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1000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60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7"/>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8</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FRESHMAN ENGLISH II</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1102</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42</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7%</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9</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INTRODUCTORY SURVEY TO 1877</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1010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40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7%</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DEE9DC"/>
                    </a:solidFill>
                  </a:tcPr>
                </a:tc>
                <a:extLst>
                  <a:ext uri="{0D108BD9-81ED-4DB2-BD59-A6C34878D82A}">
                    <a16:rowId xmlns:a16="http://schemas.microsoft.com/office/drawing/2014/main" val="10009"/>
                  </a:ext>
                </a:extLst>
              </a:tr>
              <a:tr h="304800">
                <a:tc>
                  <a:txBody>
                    <a:bodyPr/>
                    <a:lstStyle/>
                    <a:p>
                      <a:pPr marL="0" marR="0" lvl="0" indent="0" algn="l" rtl="0">
                        <a:lnSpc>
                          <a:spcPct val="100000"/>
                        </a:lnSpc>
                        <a:spcBef>
                          <a:spcPts val="0"/>
                        </a:spcBef>
                        <a:spcAft>
                          <a:spcPts val="0"/>
                        </a:spcAft>
                        <a:buClr>
                          <a:srgbClr val="000000"/>
                        </a:buClr>
                        <a:buSzPts val="700"/>
                        <a:buFont typeface="Arial"/>
                        <a:buNone/>
                      </a:pPr>
                      <a:r>
                        <a:rPr lang="en-US" sz="900" b="0" u="none" strike="noStrike" cap="none">
                          <a:latin typeface="Roboto"/>
                          <a:ea typeface="Roboto"/>
                          <a:cs typeface="Roboto"/>
                          <a:sym typeface="Roboto"/>
                        </a:rPr>
                        <a:t>10</a:t>
                      </a:r>
                      <a:endParaRPr sz="900" b="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PRECALCULUS ALGEBRA</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1140</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38</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u="none" strike="noStrike" cap="none">
                          <a:latin typeface="Roboto"/>
                          <a:ea typeface="Roboto"/>
                          <a:cs typeface="Roboto"/>
                          <a:sym typeface="Roboto"/>
                        </a:rPr>
                        <a:t>6%</a:t>
                      </a:r>
                      <a:endParaRPr sz="900" u="none" strike="noStrike" cap="none">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64900">
                <a:tc>
                  <a:txBody>
                    <a:bodyPr/>
                    <a:lstStyle/>
                    <a:p>
                      <a:pPr marL="0" marR="0" lvl="0" indent="0" algn="l" rtl="0">
                        <a:lnSpc>
                          <a:spcPct val="100000"/>
                        </a:lnSpc>
                        <a:spcBef>
                          <a:spcPts val="0"/>
                        </a:spcBef>
                        <a:spcAft>
                          <a:spcPts val="0"/>
                        </a:spcAft>
                        <a:buClr>
                          <a:srgbClr val="000000"/>
                        </a:buClr>
                        <a:buSzPts val="700"/>
                        <a:buFont typeface="Arial"/>
                        <a:buNone/>
                      </a:pPr>
                      <a:r>
                        <a:rPr lang="en-US" sz="900" u="none" strike="noStrike" cap="none">
                          <a:solidFill>
                            <a:srgbClr val="FFFFFF"/>
                          </a:solidFill>
                          <a:latin typeface="Roboto"/>
                          <a:ea typeface="Roboto"/>
                          <a:cs typeface="Roboto"/>
                          <a:sym typeface="Roboto"/>
                        </a:rPr>
                        <a:t>&gt;10</a:t>
                      </a:r>
                      <a:endParaRPr sz="900" b="1" u="none" strike="noStrike" cap="none">
                        <a:solidFill>
                          <a:srgbClr val="FFFFFF"/>
                        </a:solidFill>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56B17E"/>
                    </a:solidFill>
                  </a:tcPr>
                </a:tc>
                <a:tc gridSpan="4">
                  <a:txBody>
                    <a:bodyPr/>
                    <a:lstStyle/>
                    <a:p>
                      <a:pPr marL="0" marR="0" lvl="0" indent="0" algn="l" rtl="0">
                        <a:lnSpc>
                          <a:spcPct val="100000"/>
                        </a:lnSpc>
                        <a:spcBef>
                          <a:spcPts val="0"/>
                        </a:spcBef>
                        <a:spcAft>
                          <a:spcPts val="0"/>
                        </a:spcAft>
                        <a:buClr>
                          <a:srgbClr val="000000"/>
                        </a:buClr>
                        <a:buSzPts val="700"/>
                        <a:buFont typeface="Arial"/>
                        <a:buNone/>
                      </a:pPr>
                      <a:r>
                        <a:rPr lang="en-US" sz="900" b="1" u="none" strike="noStrike" cap="none">
                          <a:solidFill>
                            <a:srgbClr val="FFFFFF"/>
                          </a:solidFill>
                          <a:latin typeface="Roboto"/>
                          <a:ea typeface="Roboto"/>
                          <a:cs typeface="Roboto"/>
                          <a:sym typeface="Roboto"/>
                        </a:rPr>
                        <a:t>2 </a:t>
                      </a:r>
                      <a:r>
                        <a:rPr lang="en-US" sz="900" u="none" strike="noStrike" cap="none">
                          <a:solidFill>
                            <a:srgbClr val="FFFFFF"/>
                          </a:solidFill>
                          <a:latin typeface="Roboto"/>
                          <a:ea typeface="Roboto"/>
                          <a:cs typeface="Roboto"/>
                          <a:sym typeface="Roboto"/>
                        </a:rPr>
                        <a:t>other different courses attempted by at least 1 student from this program</a:t>
                      </a:r>
                      <a:endParaRPr sz="900" u="none" strike="noStrike" cap="none">
                        <a:solidFill>
                          <a:srgbClr val="FFFFFF"/>
                        </a:solidFill>
                        <a:latin typeface="Roboto"/>
                        <a:ea typeface="Roboto"/>
                        <a:cs typeface="Roboto"/>
                        <a:sym typeface="Roboto"/>
                      </a:endParaRPr>
                    </a:p>
                  </a:txBody>
                  <a:tcPr marL="97367" marR="97367" marT="0" marB="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56B17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 name="Google Shape;117;gde8ca6f38e_0_11">
            <a:extLst>
              <a:ext uri="{FF2B5EF4-FFF2-40B4-BE49-F238E27FC236}">
                <a16:creationId xmlns:a16="http://schemas.microsoft.com/office/drawing/2014/main" id="{666C5FAB-5335-4E88-A95F-6C22D443076F}"/>
              </a:ext>
            </a:extLst>
          </p:cNvPr>
          <p:cNvSpPr txBox="1"/>
          <p:nvPr/>
        </p:nvSpPr>
        <p:spPr>
          <a:xfrm>
            <a:off x="6096000" y="931624"/>
            <a:ext cx="4934000" cy="1145145"/>
          </a:xfrm>
          <a:prstGeom prst="rect">
            <a:avLst/>
          </a:prstGeom>
          <a:noFill/>
          <a:ln>
            <a:noFill/>
          </a:ln>
        </p:spPr>
        <p:txBody>
          <a:bodyPr spcFirstLastPara="1" wrap="square" lIns="121900" tIns="121900" rIns="121900" bIns="121900" anchor="t" anchorCtr="0">
            <a:spAutoFit/>
          </a:bodyPr>
          <a:lstStyle/>
          <a:p>
            <a:pPr defTabSz="1219170">
              <a:lnSpc>
                <a:spcPct val="107916"/>
              </a:lnSpc>
              <a:spcBef>
                <a:spcPts val="3333"/>
              </a:spcBef>
              <a:buSzPts val="1100"/>
            </a:pPr>
            <a:r>
              <a:rPr lang="en-US" sz="1200" b="1">
                <a:latin typeface="Roboto"/>
                <a:ea typeface="Roboto"/>
                <a:cs typeface="Roboto"/>
                <a:sym typeface="Roboto"/>
              </a:rPr>
              <a:t>Dual Enrollment </a:t>
            </a:r>
            <a:endParaRPr sz="1200" b="1">
              <a:latin typeface="Roboto"/>
              <a:ea typeface="Roboto"/>
              <a:cs typeface="Roboto"/>
              <a:sym typeface="Roboto"/>
            </a:endParaRPr>
          </a:p>
          <a:p>
            <a:pPr defTabSz="1219170">
              <a:lnSpc>
                <a:spcPct val="107916"/>
              </a:lnSpc>
              <a:spcBef>
                <a:spcPts val="267"/>
              </a:spcBef>
              <a:spcAft>
                <a:spcPts val="267"/>
              </a:spcAft>
              <a:buSzPts val="1100"/>
            </a:pPr>
            <a:r>
              <a:rPr lang="en-US" sz="1200">
                <a:latin typeface="Roboto"/>
                <a:ea typeface="Roboto"/>
                <a:cs typeface="Roboto"/>
                <a:sym typeface="Roboto"/>
              </a:rPr>
              <a:t>(</a:t>
            </a:r>
            <a:r>
              <a:rPr lang="en-US" sz="1200" i="1">
                <a:latin typeface="Roboto"/>
                <a:ea typeface="Roboto"/>
                <a:cs typeface="Roboto"/>
                <a:sym typeface="Roboto"/>
              </a:rPr>
              <a:t>N</a:t>
            </a:r>
            <a:r>
              <a:rPr lang="en-US" sz="1200">
                <a:latin typeface="Roboto"/>
                <a:ea typeface="Roboto"/>
                <a:cs typeface="Roboto"/>
                <a:sym typeface="Roboto"/>
              </a:rPr>
              <a:t> = 605 students)</a:t>
            </a:r>
            <a:endParaRPr sz="1200" b="1">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685"/>
        <p:cNvGrpSpPr/>
        <p:nvPr/>
      </p:nvGrpSpPr>
      <p:grpSpPr>
        <a:xfrm>
          <a:off x="0" y="0"/>
          <a:ext cx="0" cy="0"/>
          <a:chOff x="0" y="0"/>
          <a:chExt cx="0" cy="0"/>
        </a:xfrm>
      </p:grpSpPr>
      <p:sp>
        <p:nvSpPr>
          <p:cNvPr id="686" name="Google Shape;686;gdb3120020e_2_0"/>
          <p:cNvSpPr txBox="1">
            <a:spLocks noGrp="1"/>
          </p:cNvSpPr>
          <p:nvPr>
            <p:ph type="body" idx="4294967295"/>
          </p:nvPr>
        </p:nvSpPr>
        <p:spPr>
          <a:xfrm>
            <a:off x="5606866" y="1938266"/>
            <a:ext cx="6154200" cy="1757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90000"/>
              </a:lnSpc>
              <a:spcBef>
                <a:spcPts val="1000"/>
              </a:spcBef>
              <a:spcAft>
                <a:spcPts val="0"/>
              </a:spcAft>
              <a:buClr>
                <a:srgbClr val="30A2B6"/>
              </a:buClr>
              <a:buSzPts val="2400"/>
              <a:buFont typeface="Wingdings" panose="05000000000000000000" pitchFamily="2" charset="2"/>
              <a:buChar char="§"/>
            </a:pPr>
            <a:r>
              <a:rPr lang="en-US" sz="2400" b="0" dirty="0">
                <a:solidFill>
                  <a:srgbClr val="008080"/>
                </a:solidFill>
              </a:rPr>
              <a:t>Present an opportunity to motivate students by exposing them to issues/fields of interest to them</a:t>
            </a:r>
            <a:endParaRPr sz="2400" b="0" dirty="0">
              <a:solidFill>
                <a:srgbClr val="008080"/>
              </a:solidFill>
            </a:endParaRPr>
          </a:p>
          <a:p>
            <a:pPr marL="457200" marR="0" lvl="0" indent="-381000" algn="l" rtl="0">
              <a:lnSpc>
                <a:spcPct val="90000"/>
              </a:lnSpc>
              <a:spcBef>
                <a:spcPts val="1000"/>
              </a:spcBef>
              <a:spcAft>
                <a:spcPts val="0"/>
              </a:spcAft>
              <a:buClr>
                <a:srgbClr val="30A2B6"/>
              </a:buClr>
              <a:buSzPts val="2400"/>
              <a:buFont typeface="Wingdings" panose="05000000000000000000" pitchFamily="2" charset="2"/>
              <a:buChar char="§"/>
            </a:pPr>
            <a:r>
              <a:rPr lang="en-US" sz="2400" b="0" dirty="0">
                <a:solidFill>
                  <a:srgbClr val="008080"/>
                </a:solidFill>
              </a:rPr>
              <a:t>Expose students to foundational concepts, theories, and information about a discipline, and applications to careers</a:t>
            </a:r>
            <a:endParaRPr sz="2400" b="0" dirty="0">
              <a:solidFill>
                <a:srgbClr val="008080"/>
              </a:solidFill>
            </a:endParaRPr>
          </a:p>
          <a:p>
            <a:pPr marL="457200" marR="0" lvl="0" indent="-381000" algn="l" rtl="0">
              <a:lnSpc>
                <a:spcPct val="90000"/>
              </a:lnSpc>
              <a:spcBef>
                <a:spcPts val="1000"/>
              </a:spcBef>
              <a:spcAft>
                <a:spcPts val="0"/>
              </a:spcAft>
              <a:buClr>
                <a:srgbClr val="30A2B6"/>
              </a:buClr>
              <a:buSzPts val="2400"/>
              <a:buFont typeface="Wingdings" panose="05000000000000000000" pitchFamily="2" charset="2"/>
              <a:buChar char="§"/>
            </a:pPr>
            <a:r>
              <a:rPr lang="en-US" sz="2400" b="0" dirty="0">
                <a:solidFill>
                  <a:srgbClr val="008080"/>
                </a:solidFill>
              </a:rPr>
              <a:t>Incorporate active learning opportunities to give students engaging, hands-on learning experiences</a:t>
            </a:r>
            <a:endParaRPr sz="2400" b="0" dirty="0">
              <a:solidFill>
                <a:srgbClr val="008080"/>
              </a:solidFill>
            </a:endParaRPr>
          </a:p>
        </p:txBody>
      </p:sp>
      <p:sp>
        <p:nvSpPr>
          <p:cNvPr id="687" name="Google Shape;687;gdb3120020e_2_0"/>
          <p:cNvSpPr txBox="1">
            <a:spLocks noGrp="1"/>
          </p:cNvSpPr>
          <p:nvPr>
            <p:ph type="title"/>
          </p:nvPr>
        </p:nvSpPr>
        <p:spPr>
          <a:xfrm>
            <a:off x="595680" y="659919"/>
            <a:ext cx="11002800" cy="1325700"/>
          </a:xfrm>
          <a:prstGeom prst="rect">
            <a:avLst/>
          </a:prstGeom>
          <a:noFill/>
          <a:ln>
            <a:noFill/>
          </a:ln>
        </p:spPr>
        <p:txBody>
          <a:bodyPr spcFirstLastPara="1" wrap="square" lIns="91425" tIns="91425" rIns="91425" bIns="91425" anchor="t" anchorCtr="0">
            <a:normAutofit/>
          </a:bodyPr>
          <a:lstStyle/>
          <a:p>
            <a:pPr marL="0" marR="0" lvl="0" indent="0" algn="l" rtl="0">
              <a:lnSpc>
                <a:spcPct val="90000"/>
              </a:lnSpc>
              <a:spcBef>
                <a:spcPts val="0"/>
              </a:spcBef>
              <a:spcAft>
                <a:spcPts val="0"/>
              </a:spcAft>
              <a:buClr>
                <a:schemeClr val="dk1"/>
              </a:buClr>
              <a:buSzPts val="3200"/>
              <a:buFont typeface="Arial"/>
              <a:buNone/>
            </a:pPr>
            <a:r>
              <a:rPr lang="en-US"/>
              <a:t>“L</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a:t>
            </a:r>
            <a:r>
              <a:rPr lang="en-US"/>
              <a:t>ght the Fire” Courses</a:t>
            </a:r>
            <a:endParaRPr/>
          </a:p>
        </p:txBody>
      </p:sp>
      <p:pic>
        <p:nvPicPr>
          <p:cNvPr id="688" name="Google Shape;688;gdb3120020e_2_0"/>
          <p:cNvPicPr preferRelativeResize="0"/>
          <p:nvPr/>
        </p:nvPicPr>
        <p:blipFill rotWithShape="1">
          <a:blip r:embed="rId3">
            <a:alphaModFix/>
          </a:blip>
          <a:srcRect/>
          <a:stretch/>
        </p:blipFill>
        <p:spPr>
          <a:xfrm>
            <a:off x="709352" y="2399168"/>
            <a:ext cx="4770900" cy="2682300"/>
          </a:xfrm>
          <a:prstGeom prst="rect">
            <a:avLst/>
          </a:prstGeom>
          <a:noFill/>
          <a:ln>
            <a:noFill/>
          </a:ln>
        </p:spPr>
      </p:pic>
    </p:spTree>
    <p:extLst>
      <p:ext uri="{BB962C8B-B14F-4D97-AF65-F5344CB8AC3E}">
        <p14:creationId xmlns:p14="http://schemas.microsoft.com/office/powerpoint/2010/main" val="1603983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7" name="Picture 6">
            <a:extLst>
              <a:ext uri="{FF2B5EF4-FFF2-40B4-BE49-F238E27FC236}">
                <a16:creationId xmlns:a16="http://schemas.microsoft.com/office/drawing/2014/main" id="{3B5B4B71-9F1E-4150-9D09-5A3CDCAE4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531" y="603667"/>
            <a:ext cx="4155464" cy="5487652"/>
          </a:xfrm>
          <a:prstGeom prst="rect">
            <a:avLst/>
          </a:prstGeom>
        </p:spPr>
      </p:pic>
      <p:pic>
        <p:nvPicPr>
          <p:cNvPr id="8" name="Picture 7">
            <a:extLst>
              <a:ext uri="{FF2B5EF4-FFF2-40B4-BE49-F238E27FC236}">
                <a16:creationId xmlns:a16="http://schemas.microsoft.com/office/drawing/2014/main" id="{415B664E-9636-4041-875F-01E24CEBA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618" y="603665"/>
            <a:ext cx="3899724" cy="5487653"/>
          </a:xfrm>
          <a:prstGeom prst="rect">
            <a:avLst/>
          </a:prstGeom>
        </p:spPr>
      </p:pic>
      <p:sp>
        <p:nvSpPr>
          <p:cNvPr id="5" name="Rectangle 4">
            <a:extLst>
              <a:ext uri="{FF2B5EF4-FFF2-40B4-BE49-F238E27FC236}">
                <a16:creationId xmlns:a16="http://schemas.microsoft.com/office/drawing/2014/main" id="{0CFC37E2-6BDA-4409-94A6-FED1AA7D5429}"/>
              </a:ext>
            </a:extLst>
          </p:cNvPr>
          <p:cNvSpPr/>
          <p:nvPr/>
        </p:nvSpPr>
        <p:spPr>
          <a:xfrm>
            <a:off x="159658" y="1577776"/>
            <a:ext cx="3325664"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008080"/>
                </a:solidFill>
                <a:latin typeface="Roboto" panose="020B0604020202020204" charset="0"/>
                <a:ea typeface="Roboto" panose="020B0604020202020204" charset="0"/>
                <a:cs typeface="+mn-cs"/>
              </a:rPr>
              <a:t>Growing body of</a:t>
            </a:r>
            <a:r>
              <a:rPr kumimoji="0" lang="en-US" sz="2800" b="1" i="0" u="none" strike="noStrike" kern="1200" cap="none" spc="0" normalizeH="0" baseline="0" noProof="0" dirty="0">
                <a:ln>
                  <a:noFill/>
                </a:ln>
                <a:solidFill>
                  <a:srgbClr val="008080"/>
                </a:solidFill>
                <a:effectLst/>
                <a:uLnTx/>
                <a:uFillTx/>
                <a:latin typeface="Roboto" panose="020B0604020202020204" charset="0"/>
                <a:ea typeface="Roboto" panose="020B0604020202020204" charset="0"/>
                <a:cs typeface="+mn-cs"/>
              </a:rPr>
              <a:t> research offering practical guidance on how to teach undergraduates effectively and equitably</a:t>
            </a:r>
          </a:p>
        </p:txBody>
      </p:sp>
    </p:spTree>
    <p:extLst>
      <p:ext uri="{BB962C8B-B14F-4D97-AF65-F5344CB8AC3E}">
        <p14:creationId xmlns:p14="http://schemas.microsoft.com/office/powerpoint/2010/main" val="252531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da7070d34b_0_0"/>
          <p:cNvSpPr txBox="1">
            <a:spLocks noGrp="1"/>
          </p:cNvSpPr>
          <p:nvPr>
            <p:ph type="title"/>
          </p:nvPr>
        </p:nvSpPr>
        <p:spPr>
          <a:xfrm>
            <a:off x="594600" y="281281"/>
            <a:ext cx="11002800" cy="1325700"/>
          </a:xfrm>
          <a:prstGeom prst="rect">
            <a:avLst/>
          </a:prstGeom>
        </p:spPr>
        <p:txBody>
          <a:bodyPr spcFirstLastPara="1" wrap="square" lIns="121900" tIns="121900" rIns="121900" bIns="121900" anchor="t" anchorCtr="0">
            <a:noAutofit/>
          </a:bodyPr>
          <a:lstStyle/>
          <a:p>
            <a:r>
              <a:rPr lang="en-US" sz="2800" dirty="0"/>
              <a:t>Career community-specific service earning at Sinclair Community College</a:t>
            </a:r>
            <a:endParaRPr sz="2800" dirty="0"/>
          </a:p>
        </p:txBody>
      </p:sp>
      <p:pic>
        <p:nvPicPr>
          <p:cNvPr id="280" name="Google Shape;280;gda7070d34b_0_0"/>
          <p:cNvPicPr preferRelativeResize="0"/>
          <p:nvPr/>
        </p:nvPicPr>
        <p:blipFill>
          <a:blip r:embed="rId3">
            <a:alphaModFix/>
          </a:blip>
          <a:stretch>
            <a:fillRect/>
          </a:stretch>
        </p:blipFill>
        <p:spPr>
          <a:xfrm>
            <a:off x="2137117" y="1307376"/>
            <a:ext cx="7173128" cy="5204370"/>
          </a:xfrm>
          <a:prstGeom prst="rect">
            <a:avLst/>
          </a:prstGeom>
          <a:noFill/>
          <a:ln>
            <a:noFill/>
          </a:ln>
        </p:spPr>
      </p:pic>
      <p:sp>
        <p:nvSpPr>
          <p:cNvPr id="3" name="TextBox 2">
            <a:extLst>
              <a:ext uri="{FF2B5EF4-FFF2-40B4-BE49-F238E27FC236}">
                <a16:creationId xmlns:a16="http://schemas.microsoft.com/office/drawing/2014/main" id="{AFFC62F7-92C3-4A05-839E-44A6DDEA273F}"/>
              </a:ext>
            </a:extLst>
          </p:cNvPr>
          <p:cNvSpPr txBox="1"/>
          <p:nvPr/>
        </p:nvSpPr>
        <p:spPr>
          <a:xfrm>
            <a:off x="325677" y="6511746"/>
            <a:ext cx="6688049" cy="523220"/>
          </a:xfrm>
          <a:prstGeom prst="rect">
            <a:avLst/>
          </a:prstGeom>
          <a:noFill/>
        </p:spPr>
        <p:txBody>
          <a:bodyPr wrap="none" rtlCol="0">
            <a:spAutoFit/>
          </a:bodyPr>
          <a:lstStyle/>
          <a:p>
            <a:r>
              <a:rPr lang="en-US" dirty="0">
                <a:hlinkClick r:id="rId4"/>
              </a:rPr>
              <a:t>https://ctl.sinclair.edu/teaching-and-learning/student-engagement/service-learning/</a:t>
            </a:r>
            <a:endParaRPr lang="en-US" dirty="0"/>
          </a:p>
          <a:p>
            <a:endParaRPr lang="en-US" dirty="0"/>
          </a:p>
        </p:txBody>
      </p:sp>
    </p:spTree>
    <p:extLst>
      <p:ext uri="{BB962C8B-B14F-4D97-AF65-F5344CB8AC3E}">
        <p14:creationId xmlns:p14="http://schemas.microsoft.com/office/powerpoint/2010/main" val="2756530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7BA03D-E308-6042-BB3C-1164090101F8}"/>
              </a:ext>
            </a:extLst>
          </p:cNvPr>
          <p:cNvSpPr>
            <a:spLocks noGrp="1"/>
          </p:cNvSpPr>
          <p:nvPr>
            <p:ph type="title"/>
          </p:nvPr>
        </p:nvSpPr>
        <p:spPr/>
        <p:txBody>
          <a:bodyPr>
            <a:normAutofit fontScale="90000"/>
          </a:bodyPr>
          <a:lstStyle/>
          <a:p>
            <a:r>
              <a:rPr lang="en-US" dirty="0"/>
              <a:t>Ways to Engage Faculty to Ensure Learning </a:t>
            </a:r>
          </a:p>
        </p:txBody>
      </p:sp>
      <p:sp>
        <p:nvSpPr>
          <p:cNvPr id="6" name="Text Placeholder 5">
            <a:extLst>
              <a:ext uri="{FF2B5EF4-FFF2-40B4-BE49-F238E27FC236}">
                <a16:creationId xmlns:a16="http://schemas.microsoft.com/office/drawing/2014/main" id="{4B24E39E-5EB7-9A43-BDBD-4E308BE966CE}"/>
              </a:ext>
            </a:extLst>
          </p:cNvPr>
          <p:cNvSpPr>
            <a:spLocks noGrp="1"/>
          </p:cNvSpPr>
          <p:nvPr>
            <p:ph type="body" idx="1"/>
          </p:nvPr>
        </p:nvSpPr>
        <p:spPr/>
        <p:txBody>
          <a:bodyPr>
            <a:normAutofit/>
          </a:bodyPr>
          <a:lstStyle/>
          <a:p>
            <a:pPr marL="609585" indent="-380990">
              <a:lnSpc>
                <a:spcPts val="3600"/>
              </a:lnSpc>
              <a:spcBef>
                <a:spcPts val="0"/>
              </a:spcBef>
              <a:spcAft>
                <a:spcPts val="1200"/>
              </a:spcAft>
              <a:buFont typeface="Arial" panose="020B0604020202020204" pitchFamily="34" charset="0"/>
              <a:buChar char="•"/>
            </a:pPr>
            <a:r>
              <a:rPr lang="en-US" sz="2800" dirty="0"/>
              <a:t>Form faculty inquiry and action teams by meta-major to identify “light the fire” program foundation courses and support faculty who teach them</a:t>
            </a:r>
          </a:p>
          <a:p>
            <a:pPr marL="609585" indent="-380990">
              <a:lnSpc>
                <a:spcPts val="3600"/>
              </a:lnSpc>
              <a:spcBef>
                <a:spcPts val="0"/>
              </a:spcBef>
              <a:spcAft>
                <a:spcPts val="1200"/>
              </a:spcAft>
              <a:buFont typeface="Arial" panose="020B0604020202020204" pitchFamily="34" charset="0"/>
              <a:buChar char="•"/>
            </a:pPr>
            <a:r>
              <a:rPr lang="en-US" sz="2800" dirty="0"/>
              <a:t>Develop communities of practice (active/experiential learning, equitable syllabi; equitable grading and assessment; STEM, English, math)</a:t>
            </a:r>
          </a:p>
          <a:p>
            <a:pPr marL="609585" indent="-380990">
              <a:lnSpc>
                <a:spcPct val="100000"/>
              </a:lnSpc>
              <a:spcBef>
                <a:spcPts val="0"/>
              </a:spcBef>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265911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53907F-6A34-468E-B88C-9FA8C5E44726}"/>
              </a:ext>
            </a:extLst>
          </p:cNvPr>
          <p:cNvSpPr>
            <a:spLocks noGrp="1"/>
          </p:cNvSpPr>
          <p:nvPr>
            <p:ph type="body" idx="1"/>
          </p:nvPr>
        </p:nvSpPr>
        <p:spPr>
          <a:xfrm>
            <a:off x="3192906" y="659461"/>
            <a:ext cx="8403440" cy="5920953"/>
          </a:xfrm>
        </p:spPr>
        <p:txBody>
          <a:bodyPr>
            <a:normAutofit/>
          </a:bodyPr>
          <a:lstStyle/>
          <a:p>
            <a:pPr marL="685800" indent="-457200">
              <a:lnSpc>
                <a:spcPct val="114000"/>
              </a:lnSpc>
              <a:spcBef>
                <a:spcPts val="0"/>
              </a:spcBef>
              <a:buFont typeface="Arial" panose="020B0604020202020204" pitchFamily="34" charset="0"/>
              <a:buChar char="•"/>
            </a:pPr>
            <a:r>
              <a:rPr lang="en-US" b="0" dirty="0"/>
              <a:t>How can we help every student develop a full-program educational plan by the end of their first term?</a:t>
            </a:r>
          </a:p>
          <a:p>
            <a:pPr marL="685800" indent="-457200">
              <a:lnSpc>
                <a:spcPct val="114000"/>
              </a:lnSpc>
              <a:spcBef>
                <a:spcPts val="0"/>
              </a:spcBef>
              <a:buFont typeface="Arial" panose="020B0604020202020204" pitchFamily="34" charset="0"/>
              <a:buChar char="•"/>
            </a:pPr>
            <a:r>
              <a:rPr lang="en-US" b="0" dirty="0"/>
              <a:t>How can advising appointments and first-year experience courses be restructured to include educational planning?</a:t>
            </a:r>
          </a:p>
          <a:p>
            <a:pPr marL="685800" indent="-457200">
              <a:lnSpc>
                <a:spcPct val="114000"/>
              </a:lnSpc>
              <a:spcBef>
                <a:spcPts val="0"/>
              </a:spcBef>
              <a:buFont typeface="Arial" panose="020B0604020202020204" pitchFamily="34" charset="0"/>
              <a:buChar char="•"/>
            </a:pPr>
            <a:r>
              <a:rPr lang="en-US" b="0" dirty="0"/>
              <a:t>What processes do we need to develop to ensure advisors are working with students to modify their plans as needed?</a:t>
            </a:r>
          </a:p>
        </p:txBody>
      </p:sp>
      <p:sp>
        <p:nvSpPr>
          <p:cNvPr id="2" name="Title 1">
            <a:extLst>
              <a:ext uri="{FF2B5EF4-FFF2-40B4-BE49-F238E27FC236}">
                <a16:creationId xmlns:a16="http://schemas.microsoft.com/office/drawing/2014/main" id="{AA35EDED-ACD8-47AA-8140-CC9F277C0783}"/>
              </a:ext>
            </a:extLst>
          </p:cNvPr>
          <p:cNvSpPr>
            <a:spLocks noGrp="1"/>
          </p:cNvSpPr>
          <p:nvPr>
            <p:ph type="title"/>
          </p:nvPr>
        </p:nvSpPr>
        <p:spPr/>
        <p:txBody>
          <a:bodyPr>
            <a:normAutofit/>
          </a:bodyPr>
          <a:lstStyle/>
          <a:p>
            <a:r>
              <a:rPr lang="en-US" sz="4800" dirty="0"/>
              <a:t>Plan</a:t>
            </a:r>
          </a:p>
        </p:txBody>
      </p:sp>
    </p:spTree>
    <p:extLst>
      <p:ext uri="{BB962C8B-B14F-4D97-AF65-F5344CB8AC3E}">
        <p14:creationId xmlns:p14="http://schemas.microsoft.com/office/powerpoint/2010/main" val="4140137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dc1455ec96_0_44"/>
          <p:cNvSpPr txBox="1">
            <a:spLocks noGrp="1"/>
          </p:cNvSpPr>
          <p:nvPr>
            <p:ph type="title"/>
          </p:nvPr>
        </p:nvSpPr>
        <p:spPr>
          <a:prstGeom prst="rect">
            <a:avLst/>
          </a:prstGeom>
        </p:spPr>
        <p:txBody>
          <a:bodyPr spcFirstLastPara="1" wrap="square" lIns="121900" tIns="121900" rIns="121900" bIns="121900" anchor="t" anchorCtr="0">
            <a:noAutofit/>
          </a:bodyPr>
          <a:lstStyle/>
          <a:p>
            <a:r>
              <a:rPr lang="en-US" sz="3200" i="1" dirty="0">
                <a:solidFill>
                  <a:srgbClr val="008080"/>
                </a:solidFill>
              </a:rPr>
              <a:t>Planning </a:t>
            </a:r>
            <a:r>
              <a:rPr lang="en-US" sz="3200" dirty="0">
                <a:solidFill>
                  <a:srgbClr val="008080"/>
                </a:solidFill>
              </a:rPr>
              <a:t>a path to help students achieve their goals</a:t>
            </a:r>
            <a:endParaRPr sz="3200" dirty="0">
              <a:solidFill>
                <a:srgbClr val="008080"/>
              </a:solidFill>
            </a:endParaRPr>
          </a:p>
        </p:txBody>
      </p:sp>
      <p:sp>
        <p:nvSpPr>
          <p:cNvPr id="296" name="Google Shape;296;gdc1455ec96_0_44"/>
          <p:cNvSpPr txBox="1">
            <a:spLocks noGrp="1"/>
          </p:cNvSpPr>
          <p:nvPr>
            <p:ph type="body" idx="1"/>
          </p:nvPr>
        </p:nvSpPr>
        <p:spPr>
          <a:xfrm>
            <a:off x="443269" y="3278688"/>
            <a:ext cx="10971300" cy="3273300"/>
          </a:xfrm>
          <a:prstGeom prst="rect">
            <a:avLst/>
          </a:prstGeom>
          <a:noFill/>
          <a:ln>
            <a:noFill/>
          </a:ln>
        </p:spPr>
        <p:txBody>
          <a:bodyPr spcFirstLastPara="1" wrap="square" lIns="64267" tIns="64267" rIns="64267" bIns="64267" anchor="t" anchorCtr="0">
            <a:noAutofit/>
          </a:bodyPr>
          <a:lstStyle/>
          <a:p>
            <a:pPr marL="50799" indent="0">
              <a:spcBef>
                <a:spcPts val="0"/>
              </a:spcBef>
              <a:buSzPts val="1100"/>
              <a:buNone/>
            </a:pPr>
            <a:r>
              <a:rPr lang="en-US" sz="2133" b="1" i="1" dirty="0">
                <a:solidFill>
                  <a:srgbClr val="008080"/>
                </a:solidFill>
              </a:rPr>
              <a:t>Elements of a good education plan:</a:t>
            </a:r>
            <a:endParaRPr sz="2133" b="1" i="1" dirty="0">
              <a:solidFill>
                <a:srgbClr val="008080"/>
              </a:solidFill>
            </a:endParaRPr>
          </a:p>
          <a:p>
            <a:pPr indent="-431789">
              <a:spcBef>
                <a:spcPts val="0"/>
              </a:spcBef>
              <a:buClr>
                <a:schemeClr val="dk1"/>
              </a:buClr>
              <a:buSzPts val="1500"/>
              <a:buFont typeface="Arial" panose="020B0604020202020204" pitchFamily="34" charset="0"/>
              <a:buChar char="•"/>
            </a:pPr>
            <a:r>
              <a:rPr lang="en-US" sz="2000" b="0" dirty="0">
                <a:solidFill>
                  <a:srgbClr val="008080"/>
                </a:solidFill>
              </a:rPr>
              <a:t>Covers the entire program and is based on a program map</a:t>
            </a:r>
            <a:endParaRPr sz="2000" b="0" dirty="0">
              <a:solidFill>
                <a:srgbClr val="008080"/>
              </a:solidFill>
            </a:endParaRPr>
          </a:p>
          <a:p>
            <a:pPr indent="-431789">
              <a:spcBef>
                <a:spcPts val="0"/>
              </a:spcBef>
              <a:buClr>
                <a:schemeClr val="dk1"/>
              </a:buClr>
              <a:buSzPts val="1500"/>
              <a:buFont typeface="Arial" panose="020B0604020202020204" pitchFamily="34" charset="0"/>
              <a:buChar char="•"/>
            </a:pPr>
            <a:r>
              <a:rPr lang="en-US" sz="2000" b="0" dirty="0">
                <a:solidFill>
                  <a:srgbClr val="008080"/>
                </a:solidFill>
              </a:rPr>
              <a:t>Customized to account for prior credits, educational goals and personal interests (electives), transfer destination and major, timeline to completion </a:t>
            </a:r>
            <a:endParaRPr sz="2000" b="0" dirty="0">
              <a:solidFill>
                <a:srgbClr val="008080"/>
              </a:solidFill>
            </a:endParaRPr>
          </a:p>
          <a:p>
            <a:pPr indent="-431789">
              <a:spcBef>
                <a:spcPts val="0"/>
              </a:spcBef>
              <a:buClr>
                <a:schemeClr val="dk1"/>
              </a:buClr>
              <a:buSzPts val="1500"/>
              <a:buFont typeface="Arial" panose="020B0604020202020204" pitchFamily="34" charset="0"/>
              <a:buChar char="•"/>
            </a:pPr>
            <a:r>
              <a:rPr lang="en-US" sz="2000" b="0" dirty="0">
                <a:solidFill>
                  <a:srgbClr val="008080"/>
                </a:solidFill>
              </a:rPr>
              <a:t>Easily accessible to students, advisors, and faculty</a:t>
            </a:r>
            <a:endParaRPr sz="2000" b="0" dirty="0">
              <a:solidFill>
                <a:srgbClr val="008080"/>
              </a:solidFill>
            </a:endParaRPr>
          </a:p>
          <a:p>
            <a:pPr indent="-431789">
              <a:spcBef>
                <a:spcPts val="0"/>
              </a:spcBef>
              <a:buClr>
                <a:schemeClr val="dk1"/>
              </a:buClr>
              <a:buSzPts val="1500"/>
              <a:buFont typeface="Arial" panose="020B0604020202020204" pitchFamily="34" charset="0"/>
              <a:buChar char="•"/>
            </a:pPr>
            <a:r>
              <a:rPr lang="en-US" sz="2000" b="0" dirty="0">
                <a:solidFill>
                  <a:srgbClr val="008080"/>
                </a:solidFill>
              </a:rPr>
              <a:t>Regularly updated to reflect changes</a:t>
            </a:r>
            <a:endParaRPr sz="2000" b="0" dirty="0">
              <a:solidFill>
                <a:srgbClr val="008080"/>
              </a:solidFill>
            </a:endParaRPr>
          </a:p>
          <a:p>
            <a:pPr indent="-431789">
              <a:spcBef>
                <a:spcPts val="0"/>
              </a:spcBef>
              <a:buClr>
                <a:schemeClr val="dk1"/>
              </a:buClr>
              <a:buSzPts val="1500"/>
              <a:buFont typeface="Arial" panose="020B0604020202020204" pitchFamily="34" charset="0"/>
              <a:buChar char="•"/>
            </a:pPr>
            <a:r>
              <a:rPr lang="en-US" sz="2000" b="0" dirty="0">
                <a:solidFill>
                  <a:srgbClr val="008080"/>
                </a:solidFill>
              </a:rPr>
              <a:t>Tied to scheduling and registration processes</a:t>
            </a:r>
            <a:endParaRPr sz="2000" b="0" dirty="0">
              <a:solidFill>
                <a:srgbClr val="008080"/>
              </a:solidFill>
            </a:endParaRPr>
          </a:p>
        </p:txBody>
      </p:sp>
      <p:sp>
        <p:nvSpPr>
          <p:cNvPr id="292" name="Google Shape;292;gdc1455ec96_0_44"/>
          <p:cNvSpPr txBox="1">
            <a:spLocks noGrp="1"/>
          </p:cNvSpPr>
          <p:nvPr>
            <p:ph type="body" idx="4294967295"/>
          </p:nvPr>
        </p:nvSpPr>
        <p:spPr>
          <a:xfrm>
            <a:off x="4383427" y="1866665"/>
            <a:ext cx="7708900" cy="817562"/>
          </a:xfrm>
          <a:prstGeom prst="rect">
            <a:avLst/>
          </a:prstGeom>
          <a:noFill/>
          <a:ln>
            <a:noFill/>
          </a:ln>
        </p:spPr>
        <p:txBody>
          <a:bodyPr spcFirstLastPara="1" wrap="square" lIns="64267" tIns="64267" rIns="64267" bIns="64267" anchor="t" anchorCtr="0">
            <a:noAutofit/>
          </a:bodyPr>
          <a:lstStyle/>
          <a:p>
            <a:pPr marL="50799" indent="0">
              <a:spcBef>
                <a:spcPts val="0"/>
              </a:spcBef>
              <a:buSzPts val="1100"/>
              <a:buNone/>
            </a:pPr>
            <a:r>
              <a:rPr lang="en-US" sz="2533" b="0" dirty="0">
                <a:solidFill>
                  <a:srgbClr val="008080"/>
                </a:solidFill>
              </a:rPr>
              <a:t>Most GP colleges help students develop a plan through advising and required first-year experience courses</a:t>
            </a:r>
            <a:endParaRPr sz="2533" b="0" dirty="0">
              <a:solidFill>
                <a:srgbClr val="008080"/>
              </a:solidFill>
            </a:endParaRPr>
          </a:p>
        </p:txBody>
      </p:sp>
      <p:pic>
        <p:nvPicPr>
          <p:cNvPr id="293" name="Google Shape;293;gdc1455ec96_0_44" descr="Globe outline"/>
          <p:cNvPicPr preferRelativeResize="0"/>
          <p:nvPr/>
        </p:nvPicPr>
        <p:blipFill rotWithShape="1">
          <a:blip r:embed="rId3">
            <a:alphaModFix/>
          </a:blip>
          <a:srcRect/>
          <a:stretch/>
        </p:blipFill>
        <p:spPr>
          <a:xfrm>
            <a:off x="581056" y="1965938"/>
            <a:ext cx="1007233" cy="1007233"/>
          </a:xfrm>
          <a:prstGeom prst="rect">
            <a:avLst/>
          </a:prstGeom>
          <a:noFill/>
          <a:ln>
            <a:noFill/>
          </a:ln>
        </p:spPr>
      </p:pic>
      <p:pic>
        <p:nvPicPr>
          <p:cNvPr id="294" name="Google Shape;294;gdc1455ec96_0_44" descr="Users outline"/>
          <p:cNvPicPr preferRelativeResize="0"/>
          <p:nvPr/>
        </p:nvPicPr>
        <p:blipFill rotWithShape="1">
          <a:blip r:embed="rId4">
            <a:alphaModFix/>
          </a:blip>
          <a:srcRect/>
          <a:stretch/>
        </p:blipFill>
        <p:spPr>
          <a:xfrm>
            <a:off x="1767450" y="2032696"/>
            <a:ext cx="940475" cy="940475"/>
          </a:xfrm>
          <a:prstGeom prst="rect">
            <a:avLst/>
          </a:prstGeom>
          <a:noFill/>
          <a:ln>
            <a:noFill/>
          </a:ln>
        </p:spPr>
      </p:pic>
      <p:pic>
        <p:nvPicPr>
          <p:cNvPr id="295" name="Google Shape;295;gdc1455ec96_0_44" descr="User outline"/>
          <p:cNvPicPr preferRelativeResize="0"/>
          <p:nvPr/>
        </p:nvPicPr>
        <p:blipFill rotWithShape="1">
          <a:blip r:embed="rId5">
            <a:alphaModFix/>
          </a:blip>
          <a:srcRect/>
          <a:stretch/>
        </p:blipFill>
        <p:spPr>
          <a:xfrm>
            <a:off x="2829835" y="1938037"/>
            <a:ext cx="841788" cy="84178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b6873d04f4_1_312"/>
          <p:cNvSpPr txBox="1">
            <a:spLocks noGrp="1"/>
          </p:cNvSpPr>
          <p:nvPr>
            <p:ph type="title"/>
          </p:nvPr>
        </p:nvSpPr>
        <p:spPr>
          <a:xfrm>
            <a:off x="471766" y="544500"/>
            <a:ext cx="11119219" cy="1143200"/>
          </a:xfrm>
          <a:prstGeom prst="rect">
            <a:avLst/>
          </a:prstGeom>
          <a:noFill/>
          <a:ln>
            <a:noFill/>
          </a:ln>
        </p:spPr>
        <p:txBody>
          <a:bodyPr spcFirstLastPara="1" wrap="square" lIns="121900" tIns="121900" rIns="121900" bIns="121900" anchor="t" anchorCtr="0">
            <a:noAutofit/>
          </a:bodyPr>
          <a:lstStyle/>
          <a:p>
            <a:pPr>
              <a:lnSpc>
                <a:spcPct val="90000"/>
              </a:lnSpc>
            </a:pPr>
            <a:r>
              <a:rPr lang="en-US" sz="3400" dirty="0">
                <a:solidFill>
                  <a:srgbClr val="006666"/>
                </a:solidFill>
                <a:latin typeface="+mj-lt"/>
              </a:rPr>
              <a:t>What FSC students say they want during onboarding</a:t>
            </a:r>
            <a:endParaRPr sz="3400" dirty="0">
              <a:solidFill>
                <a:srgbClr val="006666"/>
              </a:solidFill>
              <a:latin typeface="+mj-lt"/>
            </a:endParaRPr>
          </a:p>
        </p:txBody>
      </p:sp>
      <p:sp>
        <p:nvSpPr>
          <p:cNvPr id="212" name="Google Shape;212;gb6873d04f4_1_312"/>
          <p:cNvSpPr txBox="1">
            <a:spLocks noGrp="1"/>
          </p:cNvSpPr>
          <p:nvPr>
            <p:ph type="body" idx="1"/>
          </p:nvPr>
        </p:nvSpPr>
        <p:spPr>
          <a:xfrm>
            <a:off x="471767" y="1410600"/>
            <a:ext cx="11017868" cy="4036800"/>
          </a:xfrm>
          <a:prstGeom prst="rect">
            <a:avLst/>
          </a:prstGeom>
          <a:noFill/>
          <a:ln>
            <a:noFill/>
          </a:ln>
        </p:spPr>
        <p:txBody>
          <a:bodyPr spcFirstLastPara="1" wrap="square" lIns="121900" tIns="121900" rIns="121900" bIns="121900" anchor="t" anchorCtr="0">
            <a:noAutofit/>
          </a:bodyPr>
          <a:lstStyle/>
          <a:p>
            <a:pPr marL="592664" indent="-457200">
              <a:spcBef>
                <a:spcPts val="0"/>
              </a:spcBef>
              <a:spcAft>
                <a:spcPts val="1200"/>
              </a:spcAft>
              <a:buClr>
                <a:srgbClr val="006666"/>
              </a:buClr>
              <a:buFont typeface="Wingdings" panose="05000000000000000000" pitchFamily="2" charset="2"/>
              <a:buChar char="q"/>
            </a:pPr>
            <a:r>
              <a:rPr lang="en-US" sz="2800" dirty="0">
                <a:solidFill>
                  <a:srgbClr val="008080"/>
                </a:solidFill>
              </a:rPr>
              <a:t>Assistance exploring academic and career interests </a:t>
            </a:r>
            <a:endParaRPr sz="2800" dirty="0">
              <a:solidFill>
                <a:srgbClr val="008080"/>
              </a:solidFill>
            </a:endParaRPr>
          </a:p>
          <a:p>
            <a:pPr marL="592664" indent="-457200">
              <a:spcBef>
                <a:spcPts val="0"/>
              </a:spcBef>
              <a:spcAft>
                <a:spcPts val="1200"/>
              </a:spcAft>
              <a:buClr>
                <a:srgbClr val="006666"/>
              </a:buClr>
              <a:buFont typeface="Wingdings" panose="05000000000000000000" pitchFamily="2" charset="2"/>
              <a:buChar char="q"/>
            </a:pPr>
            <a:r>
              <a:rPr lang="en-US" sz="2800" dirty="0">
                <a:solidFill>
                  <a:srgbClr val="008080"/>
                </a:solidFill>
              </a:rPr>
              <a:t>Information on program options in fields of interest and their connection to career and baccalaureate transfer opportunities</a:t>
            </a:r>
            <a:endParaRPr sz="2800" dirty="0">
              <a:solidFill>
                <a:srgbClr val="008080"/>
              </a:solidFill>
            </a:endParaRPr>
          </a:p>
          <a:p>
            <a:pPr marL="592664" indent="-457200">
              <a:spcBef>
                <a:spcPts val="0"/>
              </a:spcBef>
              <a:spcAft>
                <a:spcPts val="1200"/>
              </a:spcAft>
              <a:buClr>
                <a:srgbClr val="006666"/>
              </a:buClr>
              <a:buFont typeface="Wingdings" panose="05000000000000000000" pitchFamily="2" charset="2"/>
              <a:buChar char="q"/>
            </a:pPr>
            <a:r>
              <a:rPr lang="en-US" sz="2800" dirty="0">
                <a:solidFill>
                  <a:srgbClr val="008080"/>
                </a:solidFill>
              </a:rPr>
              <a:t>Opportunities to interact with other new and current students, faculty, and others who share similar academic and career interests </a:t>
            </a:r>
            <a:endParaRPr sz="2800" dirty="0">
              <a:solidFill>
                <a:srgbClr val="008080"/>
              </a:solidFill>
            </a:endParaRPr>
          </a:p>
          <a:p>
            <a:pPr marL="592664" indent="-457200">
              <a:spcBef>
                <a:spcPts val="0"/>
              </a:spcBef>
              <a:spcAft>
                <a:spcPts val="1200"/>
              </a:spcAft>
              <a:buClr>
                <a:srgbClr val="006666"/>
              </a:buClr>
              <a:buFont typeface="Wingdings" panose="05000000000000000000" pitchFamily="2" charset="2"/>
              <a:buChar char="q"/>
            </a:pPr>
            <a:r>
              <a:rPr lang="en-US" sz="2800" dirty="0">
                <a:solidFill>
                  <a:srgbClr val="008080"/>
                </a:solidFill>
              </a:rPr>
              <a:t>Chance to take a course on topics of interest in term 1</a:t>
            </a:r>
            <a:endParaRPr sz="2800" dirty="0">
              <a:solidFill>
                <a:srgbClr val="008080"/>
              </a:solidFill>
            </a:endParaRPr>
          </a:p>
          <a:p>
            <a:pPr marL="592664" indent="-457200">
              <a:spcBef>
                <a:spcPts val="0"/>
              </a:spcBef>
              <a:spcAft>
                <a:spcPts val="1200"/>
              </a:spcAft>
              <a:buClr>
                <a:srgbClr val="006666"/>
              </a:buClr>
              <a:buFont typeface="Wingdings" panose="05000000000000000000" pitchFamily="2" charset="2"/>
              <a:buChar char="q"/>
            </a:pPr>
            <a:r>
              <a:rPr lang="en-US" sz="2800" dirty="0">
                <a:solidFill>
                  <a:srgbClr val="008080"/>
                </a:solidFill>
              </a:rPr>
              <a:t>Help developing a full-program academic and financial plan</a:t>
            </a:r>
            <a:endParaRPr sz="2800" dirty="0">
              <a:solidFill>
                <a:srgbClr val="008080"/>
              </a:solidFill>
            </a:endParaRPr>
          </a:p>
          <a:p>
            <a:pPr marL="50799" indent="0">
              <a:lnSpc>
                <a:spcPct val="90000"/>
              </a:lnSpc>
              <a:spcBef>
                <a:spcPts val="1000"/>
              </a:spcBef>
              <a:buClr>
                <a:schemeClr val="dk1"/>
              </a:buClr>
              <a:buSzPts val="2800"/>
              <a:buNone/>
            </a:pPr>
            <a:endParaRPr sz="1333" dirty="0">
              <a:solidFill>
                <a:srgbClr val="008080"/>
              </a:solidFill>
            </a:endParaRPr>
          </a:p>
          <a:p>
            <a:pPr marL="695325" indent="-695325">
              <a:lnSpc>
                <a:spcPct val="90000"/>
              </a:lnSpc>
              <a:spcBef>
                <a:spcPts val="1000"/>
              </a:spcBef>
              <a:buClr>
                <a:schemeClr val="dk1"/>
              </a:buClr>
              <a:buSzPts val="2800"/>
              <a:buNone/>
            </a:pPr>
            <a:r>
              <a:rPr lang="en-US" sz="1333" dirty="0">
                <a:solidFill>
                  <a:schemeClr val="tx1"/>
                </a:solidFill>
              </a:rPr>
              <a:t>Source: 	</a:t>
            </a:r>
            <a:r>
              <a:rPr lang="en-US" sz="1333" dirty="0" err="1">
                <a:solidFill>
                  <a:schemeClr val="tx1"/>
                </a:solidFill>
              </a:rPr>
              <a:t>Kopko</a:t>
            </a:r>
            <a:r>
              <a:rPr lang="en-US" sz="1333" dirty="0">
                <a:solidFill>
                  <a:schemeClr val="tx1"/>
                </a:solidFill>
              </a:rPr>
              <a:t> and Griffin (2020). h</a:t>
            </a:r>
            <a:r>
              <a:rPr lang="en-US" sz="1333" u="sng" dirty="0">
                <a:solidFill>
                  <a:schemeClr val="tx1"/>
                </a:solidFill>
                <a:hlinkClick r:id="rId3">
                  <a:extLst>
                    <a:ext uri="{A12FA001-AC4F-418D-AE19-62706E023703}">
                      <ahyp:hlinkClr xmlns:ahyp="http://schemas.microsoft.com/office/drawing/2018/hyperlinkcolor" val="tx"/>
                    </a:ext>
                  </a:extLst>
                </a:hlinkClick>
              </a:rPr>
              <a:t>ttps://ccrc.tc.columbia.edu/publications/redesigning-community-college-onboarding-guided-pathways.html</a:t>
            </a:r>
            <a:endParaRPr sz="2133"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36EE394-4916-406D-B245-E27CAC341319}"/>
              </a:ext>
            </a:extLst>
          </p:cNvPr>
          <p:cNvSpPr>
            <a:spLocks noGrp="1"/>
          </p:cNvSpPr>
          <p:nvPr>
            <p:ph type="title"/>
          </p:nvPr>
        </p:nvSpPr>
        <p:spPr>
          <a:xfrm>
            <a:off x="552353" y="317169"/>
            <a:ext cx="11002761" cy="1325563"/>
          </a:xfrm>
        </p:spPr>
        <p:txBody>
          <a:bodyPr>
            <a:normAutofit/>
          </a:bodyPr>
          <a:lstStyle/>
          <a:p>
            <a:r>
              <a:rPr lang="en-US" sz="3000" dirty="0"/>
              <a:t>Early momentum has added benefits for students of color and low-income students…</a:t>
            </a:r>
          </a:p>
        </p:txBody>
      </p:sp>
      <p:graphicFrame>
        <p:nvGraphicFramePr>
          <p:cNvPr id="15" name="Google Shape;1010;gdfab957ec1_0_230">
            <a:extLst>
              <a:ext uri="{FF2B5EF4-FFF2-40B4-BE49-F238E27FC236}">
                <a16:creationId xmlns:a16="http://schemas.microsoft.com/office/drawing/2014/main" id="{D6BCE1E3-AC2B-4BB7-A324-1A2DCA3B3137}"/>
              </a:ext>
            </a:extLst>
          </p:cNvPr>
          <p:cNvGraphicFramePr/>
          <p:nvPr/>
        </p:nvGraphicFramePr>
        <p:xfrm>
          <a:off x="636885" y="2322289"/>
          <a:ext cx="10918229" cy="3845596"/>
        </p:xfrm>
        <a:graphic>
          <a:graphicData uri="http://schemas.openxmlformats.org/drawingml/2006/table">
            <a:tbl>
              <a:tblPr firstRow="1" bandRow="1">
                <a:noFill/>
              </a:tblPr>
              <a:tblGrid>
                <a:gridCol w="4247387">
                  <a:extLst>
                    <a:ext uri="{9D8B030D-6E8A-4147-A177-3AD203B41FA5}">
                      <a16:colId xmlns:a16="http://schemas.microsoft.com/office/drawing/2014/main" val="20000"/>
                    </a:ext>
                  </a:extLst>
                </a:gridCol>
                <a:gridCol w="2307771">
                  <a:extLst>
                    <a:ext uri="{9D8B030D-6E8A-4147-A177-3AD203B41FA5}">
                      <a16:colId xmlns:a16="http://schemas.microsoft.com/office/drawing/2014/main" val="1376697511"/>
                    </a:ext>
                  </a:extLst>
                </a:gridCol>
                <a:gridCol w="1454357">
                  <a:extLst>
                    <a:ext uri="{9D8B030D-6E8A-4147-A177-3AD203B41FA5}">
                      <a16:colId xmlns:a16="http://schemas.microsoft.com/office/drawing/2014/main" val="4230641201"/>
                    </a:ext>
                  </a:extLst>
                </a:gridCol>
                <a:gridCol w="1454357">
                  <a:extLst>
                    <a:ext uri="{9D8B030D-6E8A-4147-A177-3AD203B41FA5}">
                      <a16:colId xmlns:a16="http://schemas.microsoft.com/office/drawing/2014/main" val="1443808072"/>
                    </a:ext>
                  </a:extLst>
                </a:gridCol>
                <a:gridCol w="1454357">
                  <a:extLst>
                    <a:ext uri="{9D8B030D-6E8A-4147-A177-3AD203B41FA5}">
                      <a16:colId xmlns:a16="http://schemas.microsoft.com/office/drawing/2014/main" val="20001"/>
                    </a:ext>
                  </a:extLst>
                </a:gridCol>
              </a:tblGrid>
              <a:tr h="397381">
                <a:tc>
                  <a:txBody>
                    <a:bodyPr/>
                    <a:lstStyle/>
                    <a:p>
                      <a:pPr marL="0" marR="0" lvl="0" indent="0" algn="l" rtl="0">
                        <a:lnSpc>
                          <a:spcPct val="100000"/>
                        </a:lnSpc>
                        <a:spcBef>
                          <a:spcPts val="0"/>
                        </a:spcBef>
                        <a:spcAft>
                          <a:spcPts val="0"/>
                        </a:spcAft>
                        <a:buClr>
                          <a:srgbClr val="000000"/>
                        </a:buClr>
                        <a:buSzPts val="2000"/>
                        <a:buFont typeface="Arial"/>
                        <a:buNone/>
                      </a:pP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000"/>
                        <a:buFont typeface="Arial"/>
                        <a:buNone/>
                      </a:pP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gridSpan="3">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dirty="0">
                          <a:solidFill>
                            <a:schemeClr val="bg1"/>
                          </a:solidFill>
                        </a:rPr>
                        <a:t>Effects even larger for…</a:t>
                      </a: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56B17E"/>
                    </a:solidFill>
                  </a:tcPr>
                </a:tc>
                <a:tc hMerge="1">
                  <a:txBody>
                    <a:bodyPr/>
                    <a:lstStyle/>
                    <a:p>
                      <a:pPr marL="0" marR="0" lvl="0" indent="0" algn="ctr" rtl="0">
                        <a:lnSpc>
                          <a:spcPct val="100000"/>
                        </a:lnSpc>
                        <a:spcBef>
                          <a:spcPts val="0"/>
                        </a:spcBef>
                        <a:spcAft>
                          <a:spcPts val="0"/>
                        </a:spcAft>
                        <a:buClr>
                          <a:srgbClr val="000000"/>
                        </a:buClr>
                        <a:buSzPts val="2000"/>
                        <a:buFont typeface="Arial"/>
                        <a:buNone/>
                      </a:pP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56B17E"/>
                    </a:solidFill>
                  </a:tcPr>
                </a:tc>
                <a:tc hMerge="1">
                  <a:txBody>
                    <a:bodyPr/>
                    <a:lstStyle/>
                    <a:p>
                      <a:pPr marL="0" marR="0" lvl="0" indent="0" algn="ctr" rtl="0">
                        <a:lnSpc>
                          <a:spcPct val="100000"/>
                        </a:lnSpc>
                        <a:spcBef>
                          <a:spcPts val="0"/>
                        </a:spcBef>
                        <a:spcAft>
                          <a:spcPts val="0"/>
                        </a:spcAft>
                        <a:buClr>
                          <a:srgbClr val="000000"/>
                        </a:buClr>
                        <a:buSzPts val="2000"/>
                        <a:buFont typeface="Arial"/>
                        <a:buNone/>
                      </a:pP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56B17E"/>
                    </a:solidFill>
                  </a:tcPr>
                </a:tc>
                <a:extLst>
                  <a:ext uri="{0D108BD9-81ED-4DB2-BD59-A6C34878D82A}">
                    <a16:rowId xmlns:a16="http://schemas.microsoft.com/office/drawing/2014/main" val="3878452804"/>
                  </a:ext>
                </a:extLst>
              </a:tr>
              <a:tr h="650236">
                <a:tc>
                  <a:txBody>
                    <a:bodyPr/>
                    <a:lstStyle/>
                    <a:p>
                      <a:pPr marL="0" marR="0" lvl="0" indent="0" algn="l" rtl="0">
                        <a:lnSpc>
                          <a:spcPct val="100000"/>
                        </a:lnSpc>
                        <a:spcBef>
                          <a:spcPts val="0"/>
                        </a:spcBef>
                        <a:spcAft>
                          <a:spcPts val="0"/>
                        </a:spcAft>
                        <a:buClr>
                          <a:srgbClr val="000000"/>
                        </a:buClr>
                        <a:buSzPts val="2000"/>
                        <a:buFont typeface="Arial"/>
                        <a:buNone/>
                      </a:pPr>
                      <a:r>
                        <a:rPr lang="en-US" sz="1400" b="1" i="0" u="none" strike="noStrike" cap="none" dirty="0">
                          <a:solidFill>
                            <a:schemeClr val="bg1"/>
                          </a:solidFill>
                        </a:rPr>
                        <a:t>Transfer to a four-year institution</a:t>
                      </a: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9687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dirty="0">
                          <a:solidFill>
                            <a:schemeClr val="bg1"/>
                          </a:solidFill>
                        </a:rPr>
                        <a:t>Benefit of milestone (baseline group: White)</a:t>
                      </a: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9687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dirty="0">
                          <a:solidFill>
                            <a:schemeClr val="bg1"/>
                          </a:solidFill>
                        </a:rPr>
                        <a:t>Black students</a:t>
                      </a: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9687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dirty="0">
                          <a:solidFill>
                            <a:schemeClr val="bg1"/>
                          </a:solidFill>
                        </a:rPr>
                        <a:t>Hispanic students</a:t>
                      </a: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96872"/>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dirty="0">
                          <a:solidFill>
                            <a:schemeClr val="bg1"/>
                          </a:solidFill>
                        </a:rPr>
                        <a:t>Low-income students</a:t>
                      </a:r>
                      <a:endParaRPr sz="1400" b="1" i="0"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96872"/>
                    </a:solidFill>
                  </a:tcPr>
                </a:tc>
                <a:extLst>
                  <a:ext uri="{0D108BD9-81ED-4DB2-BD59-A6C34878D82A}">
                    <a16:rowId xmlns:a16="http://schemas.microsoft.com/office/drawing/2014/main" val="10000"/>
                  </a:ext>
                </a:extLst>
              </a:tr>
              <a:tr h="405537">
                <a:tc>
                  <a:txBody>
                    <a:bodyPr/>
                    <a:lstStyle/>
                    <a:p>
                      <a:pPr marL="0" marR="0" lvl="0" indent="0" algn="l" rtl="0">
                        <a:lnSpc>
                          <a:spcPct val="100000"/>
                        </a:lnSpc>
                        <a:spcBef>
                          <a:spcPts val="0"/>
                        </a:spcBef>
                        <a:spcAft>
                          <a:spcPts val="0"/>
                        </a:spcAft>
                        <a:buClr>
                          <a:srgbClr val="000000"/>
                        </a:buClr>
                        <a:buSzPts val="1900"/>
                        <a:buFont typeface="Arial"/>
                        <a:buNone/>
                      </a:pPr>
                      <a:r>
                        <a:rPr lang="en-US" sz="1400" i="0" u="none" strike="noStrike" cap="none" dirty="0"/>
                        <a:t>Credit momentum (6+, 12+, or 24+ college credits)</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i="0" u="none" strike="noStrike" cap="none" dirty="0"/>
                        <a:t>3–5x</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i="0" u="none" strike="noStrike" cap="none" dirty="0"/>
                        <a:t>3–</a:t>
                      </a:r>
                      <a:r>
                        <a:rPr lang="en-US" sz="1400" b="1" i="0" u="none" strike="noStrike" cap="none" dirty="0"/>
                        <a:t>6x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6–11x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7–8x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1"/>
                  </a:ext>
                </a:extLst>
              </a:tr>
              <a:tr h="397381">
                <a:tc>
                  <a:txBody>
                    <a:bodyPr/>
                    <a:lstStyle/>
                    <a:p>
                      <a:pPr marL="0" marR="0" lvl="0" indent="0" algn="l" rtl="0">
                        <a:lnSpc>
                          <a:spcPct val="100000"/>
                        </a:lnSpc>
                        <a:spcBef>
                          <a:spcPts val="0"/>
                        </a:spcBef>
                        <a:spcAft>
                          <a:spcPts val="0"/>
                        </a:spcAft>
                        <a:buClr>
                          <a:srgbClr val="000000"/>
                        </a:buClr>
                        <a:buSzPts val="1900"/>
                        <a:buFont typeface="Arial"/>
                        <a:buNone/>
                      </a:pPr>
                      <a:r>
                        <a:rPr lang="en-US" sz="1400" i="0" u="none" strike="noStrike" cap="none" dirty="0"/>
                        <a:t>Gateway English/math (college-level)</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i="0" u="none" strike="noStrike" cap="none" dirty="0"/>
                        <a:t>3–4x</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i="0" u="none" strike="noStrike" cap="none" dirty="0"/>
                        <a:t>3–4x</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6–8x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4–6x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extLst>
                  <a:ext uri="{0D108BD9-81ED-4DB2-BD59-A6C34878D82A}">
                    <a16:rowId xmlns:a16="http://schemas.microsoft.com/office/drawing/2014/main" val="10002"/>
                  </a:ext>
                </a:extLst>
              </a:tr>
              <a:tr h="397381">
                <a:tc>
                  <a:txBody>
                    <a:bodyPr/>
                    <a:lstStyle/>
                    <a:p>
                      <a:pPr marL="0" marR="0" lvl="0" indent="0" algn="l" rtl="0">
                        <a:lnSpc>
                          <a:spcPct val="100000"/>
                        </a:lnSpc>
                        <a:spcBef>
                          <a:spcPts val="0"/>
                        </a:spcBef>
                        <a:spcAft>
                          <a:spcPts val="0"/>
                        </a:spcAft>
                        <a:buClr>
                          <a:srgbClr val="000000"/>
                        </a:buClr>
                        <a:buSzPts val="1900"/>
                        <a:buFont typeface="Arial"/>
                        <a:buNone/>
                      </a:pPr>
                      <a:r>
                        <a:rPr lang="en-US" sz="1400" i="0" u="none" strike="noStrike" cap="none" dirty="0"/>
                        <a:t>Completed transfer degree</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i="0" u="none" strike="noStrike" cap="none" dirty="0"/>
                        <a:t>7–8x</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9–11x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11–18x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11–13x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3"/>
                  </a:ext>
                </a:extLst>
              </a:tr>
              <a:tr h="397381">
                <a:tc>
                  <a:txBody>
                    <a:bodyPr/>
                    <a:lstStyle/>
                    <a:p>
                      <a:pPr marL="0" marR="0" lvl="0" indent="0" algn="l" rtl="0">
                        <a:lnSpc>
                          <a:spcPct val="100000"/>
                        </a:lnSpc>
                        <a:spcBef>
                          <a:spcPts val="0"/>
                        </a:spcBef>
                        <a:spcAft>
                          <a:spcPts val="0"/>
                        </a:spcAft>
                        <a:buClr>
                          <a:srgbClr val="000000"/>
                        </a:buClr>
                        <a:buSzPts val="1900"/>
                        <a:buFont typeface="Arial"/>
                        <a:buNone/>
                      </a:pPr>
                      <a:r>
                        <a:rPr lang="en-US" sz="1400" b="1" u="none" strike="noStrike" cap="none" dirty="0">
                          <a:solidFill>
                            <a:schemeClr val="bg1"/>
                          </a:solidFill>
                        </a:rPr>
                        <a:t>Transfer and bachelor’s completion</a:t>
                      </a:r>
                      <a:endParaRPr sz="1400" b="1" u="none" strike="noStrike" cap="none" dirty="0">
                        <a:solidFill>
                          <a:schemeClr val="bg1"/>
                        </a:solidFil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56872"/>
                    </a:solidFill>
                  </a:tcPr>
                </a:tc>
                <a:tc>
                  <a:txBody>
                    <a:bodyPr/>
                    <a:lstStyle/>
                    <a:p>
                      <a:pPr marL="0" marR="0" lvl="0" indent="0" algn="ctr" rtl="0">
                        <a:lnSpc>
                          <a:spcPct val="100000"/>
                        </a:lnSpc>
                        <a:spcBef>
                          <a:spcPts val="0"/>
                        </a:spcBef>
                        <a:spcAft>
                          <a:spcPts val="0"/>
                        </a:spcAft>
                        <a:buClr>
                          <a:srgbClr val="000000"/>
                        </a:buClr>
                        <a:buSzPts val="1900"/>
                        <a:buFont typeface="Arial"/>
                        <a:buNone/>
                      </a:pP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56872"/>
                    </a:solidFill>
                  </a:tcPr>
                </a:tc>
                <a:tc>
                  <a:txBody>
                    <a:bodyPr/>
                    <a:lstStyle/>
                    <a:p>
                      <a:pPr marL="0" marR="0" lvl="0" indent="0" algn="ctr" rtl="0">
                        <a:lnSpc>
                          <a:spcPct val="100000"/>
                        </a:lnSpc>
                        <a:spcBef>
                          <a:spcPts val="0"/>
                        </a:spcBef>
                        <a:spcAft>
                          <a:spcPts val="0"/>
                        </a:spcAft>
                        <a:buClr>
                          <a:srgbClr val="000000"/>
                        </a:buClr>
                        <a:buSzPts val="1900"/>
                        <a:buFont typeface="Arial"/>
                        <a:buNone/>
                      </a:pP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56872"/>
                    </a:solidFill>
                  </a:tcPr>
                </a:tc>
                <a:tc>
                  <a:txBody>
                    <a:bodyPr/>
                    <a:lstStyle/>
                    <a:p>
                      <a:pPr marL="0" marR="0" lvl="0" indent="0" algn="ctr" rtl="0">
                        <a:lnSpc>
                          <a:spcPct val="100000"/>
                        </a:lnSpc>
                        <a:spcBef>
                          <a:spcPts val="0"/>
                        </a:spcBef>
                        <a:spcAft>
                          <a:spcPts val="0"/>
                        </a:spcAft>
                        <a:buClr>
                          <a:srgbClr val="000000"/>
                        </a:buClr>
                        <a:buSzPts val="1900"/>
                        <a:buFont typeface="Arial"/>
                        <a:buNone/>
                      </a:pP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56872"/>
                    </a:solidFill>
                  </a:tcPr>
                </a:tc>
                <a:tc>
                  <a:txBody>
                    <a:bodyPr/>
                    <a:lstStyle/>
                    <a:p>
                      <a:pPr marL="0" marR="0" lvl="0" indent="0" algn="ctr" rtl="0">
                        <a:lnSpc>
                          <a:spcPct val="100000"/>
                        </a:lnSpc>
                        <a:spcBef>
                          <a:spcPts val="0"/>
                        </a:spcBef>
                        <a:spcAft>
                          <a:spcPts val="0"/>
                        </a:spcAft>
                        <a:buClr>
                          <a:srgbClr val="000000"/>
                        </a:buClr>
                        <a:buSzPts val="1900"/>
                        <a:buFont typeface="Arial"/>
                        <a:buNone/>
                      </a:pP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156872"/>
                    </a:solidFill>
                  </a:tcPr>
                </a:tc>
                <a:extLst>
                  <a:ext uri="{0D108BD9-81ED-4DB2-BD59-A6C34878D82A}">
                    <a16:rowId xmlns:a16="http://schemas.microsoft.com/office/drawing/2014/main" val="2148593062"/>
                  </a:ext>
                </a:extLst>
              </a:tr>
              <a:tr h="405537">
                <a:tc>
                  <a:txBody>
                    <a:bodyPr/>
                    <a:lstStyle/>
                    <a:p>
                      <a:pPr marL="0" marR="0" lvl="0" indent="0" algn="l" rtl="0">
                        <a:lnSpc>
                          <a:spcPct val="100000"/>
                        </a:lnSpc>
                        <a:spcBef>
                          <a:spcPts val="0"/>
                        </a:spcBef>
                        <a:spcAft>
                          <a:spcPts val="0"/>
                        </a:spcAft>
                        <a:buClr>
                          <a:srgbClr val="000000"/>
                        </a:buClr>
                        <a:buSzPts val="1900"/>
                        <a:buFont typeface="Arial"/>
                        <a:buNone/>
                      </a:pPr>
                      <a:r>
                        <a:rPr lang="en-US" sz="1400" i="0" u="none" strike="noStrike" cap="none" dirty="0"/>
                        <a:t>Credit momentum (6+, 12+, or 24+ college credits)</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i="0" u="none" strike="noStrike" cap="none" dirty="0"/>
                        <a:t>1.7–2x</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2–3x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4–5x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dirty="0"/>
                        <a:t>7–9x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extLst>
                  <a:ext uri="{0D108BD9-81ED-4DB2-BD59-A6C34878D82A}">
                    <a16:rowId xmlns:a16="http://schemas.microsoft.com/office/drawing/2014/main" val="10004"/>
                  </a:ext>
                </a:extLst>
              </a:tr>
              <a:tr h="397381">
                <a:tc>
                  <a:txBody>
                    <a:bodyPr/>
                    <a:lstStyle/>
                    <a:p>
                      <a:pPr marL="0" marR="0" lvl="0" indent="0" algn="l" rtl="0">
                        <a:lnSpc>
                          <a:spcPct val="100000"/>
                        </a:lnSpc>
                        <a:spcBef>
                          <a:spcPts val="0"/>
                        </a:spcBef>
                        <a:spcAft>
                          <a:spcPts val="0"/>
                        </a:spcAft>
                        <a:buClr>
                          <a:srgbClr val="000000"/>
                        </a:buClr>
                        <a:buSzPts val="1900"/>
                        <a:buFont typeface="Arial"/>
                        <a:buNone/>
                      </a:pPr>
                      <a:r>
                        <a:rPr lang="en-US" sz="1400" i="0" u="none" strike="noStrike" cap="none" dirty="0"/>
                        <a:t>Gateway English/math (college-level)</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i="0" u="none" strike="noStrike" cap="none" dirty="0"/>
                        <a:t>1.6–3x</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2–4x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4–5x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4–5x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5"/>
                  </a:ext>
                </a:extLst>
              </a:tr>
              <a:tr h="397381">
                <a:tc>
                  <a:txBody>
                    <a:bodyPr/>
                    <a:lstStyle/>
                    <a:p>
                      <a:pPr marL="0" marR="0" lvl="0" indent="0" algn="l" rtl="0">
                        <a:lnSpc>
                          <a:spcPct val="100000"/>
                        </a:lnSpc>
                        <a:spcBef>
                          <a:spcPts val="0"/>
                        </a:spcBef>
                        <a:spcAft>
                          <a:spcPts val="0"/>
                        </a:spcAft>
                        <a:buClr>
                          <a:srgbClr val="000000"/>
                        </a:buClr>
                        <a:buSzPts val="1900"/>
                        <a:buFont typeface="Arial"/>
                        <a:buNone/>
                      </a:pPr>
                      <a:r>
                        <a:rPr lang="en-US" sz="1400" i="0" u="none" strike="noStrike" cap="none" dirty="0"/>
                        <a:t>Completed transfer degree</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i="0" u="none" strike="noStrike" cap="none" dirty="0"/>
                        <a:t>3–4x</a:t>
                      </a:r>
                      <a:endParaRPr sz="1400"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5–6x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5–9x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b="1" i="0" u="none" strike="noStrike" cap="none" dirty="0"/>
                        <a:t>6–7x</a:t>
                      </a:r>
                      <a:endParaRPr sz="1400" b="1" i="0" u="none" strike="noStrike" cap="none" dirty="0"/>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EE9DC"/>
                    </a:solidFill>
                  </a:tcPr>
                </a:tc>
                <a:extLst>
                  <a:ext uri="{0D108BD9-81ED-4DB2-BD59-A6C34878D82A}">
                    <a16:rowId xmlns:a16="http://schemas.microsoft.com/office/drawing/2014/main" val="10006"/>
                  </a:ext>
                </a:extLst>
              </a:tr>
            </a:tbl>
          </a:graphicData>
        </a:graphic>
      </p:graphicFrame>
      <p:sp>
        <p:nvSpPr>
          <p:cNvPr id="16" name="TextBox 15">
            <a:extLst>
              <a:ext uri="{FF2B5EF4-FFF2-40B4-BE49-F238E27FC236}">
                <a16:creationId xmlns:a16="http://schemas.microsoft.com/office/drawing/2014/main" id="{454A71D1-4C6C-48AF-9F87-4F4EF6E7A180}"/>
              </a:ext>
            </a:extLst>
          </p:cNvPr>
          <p:cNvSpPr txBox="1"/>
          <p:nvPr/>
        </p:nvSpPr>
        <p:spPr>
          <a:xfrm>
            <a:off x="595680" y="6320400"/>
            <a:ext cx="106311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fr-FR" sz="1100" b="0" i="0" u="none" strike="noStrike" kern="0" cap="none" spc="0" normalizeH="0" baseline="0" noProof="0" dirty="0">
                <a:ln>
                  <a:noFill/>
                </a:ln>
                <a:solidFill>
                  <a:srgbClr val="000000"/>
                </a:solidFill>
                <a:effectLst/>
                <a:uLnTx/>
                <a:uFillTx/>
                <a:latin typeface="Arial"/>
                <a:ea typeface="Arial"/>
                <a:cs typeface="Arial"/>
                <a:sym typeface="Arial"/>
              </a:rPr>
              <a:t>Source: </a:t>
            </a:r>
            <a:r>
              <a:rPr kumimoji="0" lang="en-US" sz="1100" b="0" i="0" u="none" strike="noStrike" kern="0" cap="none" spc="0" normalizeH="0" baseline="0" noProof="0" dirty="0" err="1">
                <a:ln>
                  <a:noFill/>
                </a:ln>
                <a:solidFill>
                  <a:srgbClr val="000000"/>
                </a:solidFill>
                <a:effectLst/>
                <a:uLnTx/>
                <a:uFillTx/>
                <a:latin typeface="Arial"/>
                <a:ea typeface="Arial"/>
                <a:cs typeface="Arial"/>
                <a:sym typeface="Arial"/>
              </a:rPr>
              <a:t>Yuxin</a:t>
            </a:r>
            <a:r>
              <a:rPr kumimoji="0" lang="en-US" sz="1100" b="0" i="0" u="none" strike="noStrike" kern="0" cap="none" spc="0" normalizeH="0" baseline="0" noProof="0" dirty="0">
                <a:ln>
                  <a:noFill/>
                </a:ln>
                <a:solidFill>
                  <a:srgbClr val="000000"/>
                </a:solidFill>
                <a:effectLst/>
                <a:uLnTx/>
                <a:uFillTx/>
                <a:latin typeface="Arial"/>
                <a:ea typeface="Arial"/>
                <a:cs typeface="Arial"/>
                <a:sym typeface="Arial"/>
              </a:rPr>
              <a:t> Lin, Maggie Fay, &amp; John Fink (2020). CCRC analysis using statewide administrative data on 573,806 community college entrants between 2009 and 2018, tracked up to 10 years. Estimated odds ratios from hazard models controlling for student characteristics, college fixed effects, and cohort fixed effects.</a:t>
            </a:r>
            <a:endParaRPr kumimoji="0" lang="fr-FR"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 name="Rectangle 16">
            <a:extLst>
              <a:ext uri="{FF2B5EF4-FFF2-40B4-BE49-F238E27FC236}">
                <a16:creationId xmlns:a16="http://schemas.microsoft.com/office/drawing/2014/main" id="{90CAFD63-641D-4BE3-9C99-2469D3D8B4EE}"/>
              </a:ext>
            </a:extLst>
          </p:cNvPr>
          <p:cNvSpPr/>
          <p:nvPr/>
        </p:nvSpPr>
        <p:spPr>
          <a:xfrm>
            <a:off x="638629" y="4985657"/>
            <a:ext cx="10938041" cy="355600"/>
          </a:xfrm>
          <a:prstGeom prst="rect">
            <a:avLst/>
          </a:prstGeom>
          <a:noFill/>
          <a:ln w="38100">
            <a:solidFill>
              <a:srgbClr val="56B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19" name="Table 18">
            <a:extLst>
              <a:ext uri="{FF2B5EF4-FFF2-40B4-BE49-F238E27FC236}">
                <a16:creationId xmlns:a16="http://schemas.microsoft.com/office/drawing/2014/main" id="{7B157BD8-1386-4691-8397-A226DF1D8471}"/>
              </a:ext>
            </a:extLst>
          </p:cNvPr>
          <p:cNvGraphicFramePr>
            <a:graphicFrameLocks noGrp="1"/>
          </p:cNvGraphicFramePr>
          <p:nvPr/>
        </p:nvGraphicFramePr>
        <p:xfrm>
          <a:off x="8795658" y="1412209"/>
          <a:ext cx="1400629" cy="741680"/>
        </p:xfrm>
        <a:graphic>
          <a:graphicData uri="http://schemas.openxmlformats.org/drawingml/2006/table">
            <a:tbl>
              <a:tblPr firstRow="1" bandRow="1">
                <a:tableStyleId>{5C22544A-7EE6-4342-B048-85BDC9FD1C3A}</a:tableStyleId>
              </a:tblPr>
              <a:tblGrid>
                <a:gridCol w="1400629">
                  <a:extLst>
                    <a:ext uri="{9D8B030D-6E8A-4147-A177-3AD203B41FA5}">
                      <a16:colId xmlns:a16="http://schemas.microsoft.com/office/drawing/2014/main" val="366862129"/>
                    </a:ext>
                  </a:extLst>
                </a:gridCol>
              </a:tblGrid>
              <a:tr h="370840">
                <a:tc>
                  <a:txBody>
                    <a:bodyPr/>
                    <a:lstStyle/>
                    <a:p>
                      <a:pPr algn="ctr"/>
                      <a:r>
                        <a:rPr lang="en-US" sz="1100" dirty="0"/>
                        <a:t>Hispanic students</a:t>
                      </a:r>
                    </a:p>
                  </a:txBody>
                  <a:tcPr anchor="ctr">
                    <a:lnL w="12700" cap="flat" cmpd="sng" algn="ctr">
                      <a:solidFill>
                        <a:srgbClr val="156872"/>
                      </a:solidFill>
                      <a:prstDash val="solid"/>
                      <a:round/>
                      <a:headEnd type="none" w="med" len="med"/>
                      <a:tailEnd type="none" w="med" len="med"/>
                    </a:lnL>
                    <a:lnR w="12700" cap="flat" cmpd="sng" algn="ctr">
                      <a:solidFill>
                        <a:srgbClr val="156872"/>
                      </a:solidFill>
                      <a:prstDash val="solid"/>
                      <a:round/>
                      <a:headEnd type="none" w="med" len="med"/>
                      <a:tailEnd type="none" w="med" len="med"/>
                    </a:lnR>
                    <a:lnT w="12700" cap="flat" cmpd="sng" algn="ctr">
                      <a:solidFill>
                        <a:srgbClr val="156872"/>
                      </a:solidFill>
                      <a:prstDash val="solid"/>
                      <a:round/>
                      <a:headEnd type="none" w="med" len="med"/>
                      <a:tailEnd type="none" w="med" len="med"/>
                    </a:lnT>
                    <a:solidFill>
                      <a:srgbClr val="156872"/>
                    </a:solidFill>
                  </a:tcPr>
                </a:tc>
                <a:extLst>
                  <a:ext uri="{0D108BD9-81ED-4DB2-BD59-A6C34878D82A}">
                    <a16:rowId xmlns:a16="http://schemas.microsoft.com/office/drawing/2014/main" val="392868222"/>
                  </a:ext>
                </a:extLst>
              </a:tr>
              <a:tr h="370840">
                <a:tc>
                  <a:txBody>
                    <a:bodyPr/>
                    <a:lstStyle/>
                    <a:p>
                      <a:pPr algn="ctr"/>
                      <a:r>
                        <a:rPr lang="en-US" sz="1800" dirty="0"/>
                        <a:t>4.2x</a:t>
                      </a:r>
                    </a:p>
                  </a:txBody>
                  <a:tcPr anchor="ctr">
                    <a:lnL w="12700" cap="flat" cmpd="sng" algn="ctr">
                      <a:solidFill>
                        <a:srgbClr val="156872"/>
                      </a:solidFill>
                      <a:prstDash val="solid"/>
                      <a:round/>
                      <a:headEnd type="none" w="med" len="med"/>
                      <a:tailEnd type="none" w="med" len="med"/>
                    </a:lnL>
                    <a:lnR w="12700" cap="flat" cmpd="sng" algn="ctr">
                      <a:solidFill>
                        <a:srgbClr val="156872"/>
                      </a:solidFill>
                      <a:prstDash val="solid"/>
                      <a:round/>
                      <a:headEnd type="none" w="med" len="med"/>
                      <a:tailEnd type="none" w="med" len="med"/>
                    </a:lnR>
                    <a:lnB w="12700" cap="flat" cmpd="sng" algn="ctr">
                      <a:solidFill>
                        <a:srgbClr val="156872"/>
                      </a:solidFill>
                      <a:prstDash val="solid"/>
                      <a:round/>
                      <a:headEnd type="none" w="med" len="med"/>
                      <a:tailEnd type="none" w="med" len="med"/>
                    </a:lnB>
                    <a:noFill/>
                  </a:tcPr>
                </a:tc>
                <a:extLst>
                  <a:ext uri="{0D108BD9-81ED-4DB2-BD59-A6C34878D82A}">
                    <a16:rowId xmlns:a16="http://schemas.microsoft.com/office/drawing/2014/main" val="3993914238"/>
                  </a:ext>
                </a:extLst>
              </a:tr>
            </a:tbl>
          </a:graphicData>
        </a:graphic>
      </p:graphicFrame>
      <p:graphicFrame>
        <p:nvGraphicFramePr>
          <p:cNvPr id="21" name="Table 20">
            <a:extLst>
              <a:ext uri="{FF2B5EF4-FFF2-40B4-BE49-F238E27FC236}">
                <a16:creationId xmlns:a16="http://schemas.microsoft.com/office/drawing/2014/main" id="{7E928845-C99D-4B1B-B7A1-0CBC87C122F4}"/>
              </a:ext>
            </a:extLst>
          </p:cNvPr>
          <p:cNvGraphicFramePr>
            <a:graphicFrameLocks noGrp="1"/>
          </p:cNvGraphicFramePr>
          <p:nvPr/>
        </p:nvGraphicFramePr>
        <p:xfrm>
          <a:off x="7436831" y="1412209"/>
          <a:ext cx="1206428" cy="741680"/>
        </p:xfrm>
        <a:graphic>
          <a:graphicData uri="http://schemas.openxmlformats.org/drawingml/2006/table">
            <a:tbl>
              <a:tblPr firstRow="1" bandRow="1">
                <a:tableStyleId>{5C22544A-7EE6-4342-B048-85BDC9FD1C3A}</a:tableStyleId>
              </a:tblPr>
              <a:tblGrid>
                <a:gridCol w="1206428">
                  <a:extLst>
                    <a:ext uri="{9D8B030D-6E8A-4147-A177-3AD203B41FA5}">
                      <a16:colId xmlns:a16="http://schemas.microsoft.com/office/drawing/2014/main" val="366862129"/>
                    </a:ext>
                  </a:extLst>
                </a:gridCol>
              </a:tblGrid>
              <a:tr h="370840">
                <a:tc>
                  <a:txBody>
                    <a:bodyPr/>
                    <a:lstStyle/>
                    <a:p>
                      <a:pPr algn="ctr"/>
                      <a:r>
                        <a:rPr lang="en-US" sz="1100" dirty="0"/>
                        <a:t>Black students</a:t>
                      </a:r>
                    </a:p>
                  </a:txBody>
                  <a:tcPr anchor="ctr">
                    <a:lnL w="12700" cap="flat" cmpd="sng" algn="ctr">
                      <a:solidFill>
                        <a:srgbClr val="156872"/>
                      </a:solidFill>
                      <a:prstDash val="solid"/>
                      <a:round/>
                      <a:headEnd type="none" w="med" len="med"/>
                      <a:tailEnd type="none" w="med" len="med"/>
                    </a:lnL>
                    <a:lnR w="12700" cap="flat" cmpd="sng" algn="ctr">
                      <a:solidFill>
                        <a:srgbClr val="156872"/>
                      </a:solidFill>
                      <a:prstDash val="solid"/>
                      <a:round/>
                      <a:headEnd type="none" w="med" len="med"/>
                      <a:tailEnd type="none" w="med" len="med"/>
                    </a:lnR>
                    <a:lnT w="12700" cap="flat" cmpd="sng" algn="ctr">
                      <a:solidFill>
                        <a:srgbClr val="156872"/>
                      </a:solidFill>
                      <a:prstDash val="solid"/>
                      <a:round/>
                      <a:headEnd type="none" w="med" len="med"/>
                      <a:tailEnd type="none" w="med" len="med"/>
                    </a:lnT>
                    <a:solidFill>
                      <a:srgbClr val="156872"/>
                    </a:solidFill>
                  </a:tcPr>
                </a:tc>
                <a:extLst>
                  <a:ext uri="{0D108BD9-81ED-4DB2-BD59-A6C34878D82A}">
                    <a16:rowId xmlns:a16="http://schemas.microsoft.com/office/drawing/2014/main" val="392868222"/>
                  </a:ext>
                </a:extLst>
              </a:tr>
              <a:tr h="370840">
                <a:tc>
                  <a:txBody>
                    <a:bodyPr/>
                    <a:lstStyle/>
                    <a:p>
                      <a:pPr algn="ctr"/>
                      <a:r>
                        <a:rPr lang="en-US" sz="1800" dirty="0"/>
                        <a:t>2.4x</a:t>
                      </a:r>
                    </a:p>
                  </a:txBody>
                  <a:tcPr anchor="ctr">
                    <a:lnL w="12700" cap="flat" cmpd="sng" algn="ctr">
                      <a:solidFill>
                        <a:srgbClr val="156872"/>
                      </a:solidFill>
                      <a:prstDash val="solid"/>
                      <a:round/>
                      <a:headEnd type="none" w="med" len="med"/>
                      <a:tailEnd type="none" w="med" len="med"/>
                    </a:lnL>
                    <a:lnR w="12700" cap="flat" cmpd="sng" algn="ctr">
                      <a:solidFill>
                        <a:srgbClr val="156872"/>
                      </a:solidFill>
                      <a:prstDash val="solid"/>
                      <a:round/>
                      <a:headEnd type="none" w="med" len="med"/>
                      <a:tailEnd type="none" w="med" len="med"/>
                    </a:lnR>
                    <a:lnB w="12700" cap="flat" cmpd="sng" algn="ctr">
                      <a:solidFill>
                        <a:srgbClr val="156872"/>
                      </a:solidFill>
                      <a:prstDash val="solid"/>
                      <a:round/>
                      <a:headEnd type="none" w="med" len="med"/>
                      <a:tailEnd type="none" w="med" len="med"/>
                    </a:lnB>
                    <a:noFill/>
                  </a:tcPr>
                </a:tc>
                <a:extLst>
                  <a:ext uri="{0D108BD9-81ED-4DB2-BD59-A6C34878D82A}">
                    <a16:rowId xmlns:a16="http://schemas.microsoft.com/office/drawing/2014/main" val="3993914238"/>
                  </a:ext>
                </a:extLst>
              </a:tr>
            </a:tbl>
          </a:graphicData>
        </a:graphic>
      </p:graphicFrame>
      <p:graphicFrame>
        <p:nvGraphicFramePr>
          <p:cNvPr id="22" name="Table 21">
            <a:extLst>
              <a:ext uri="{FF2B5EF4-FFF2-40B4-BE49-F238E27FC236}">
                <a16:creationId xmlns:a16="http://schemas.microsoft.com/office/drawing/2014/main" id="{4E9B0105-33DB-4EE5-93A7-CA2809F336D4}"/>
              </a:ext>
            </a:extLst>
          </p:cNvPr>
          <p:cNvGraphicFramePr>
            <a:graphicFrameLocks noGrp="1"/>
          </p:cNvGraphicFramePr>
          <p:nvPr/>
        </p:nvGraphicFramePr>
        <p:xfrm>
          <a:off x="10348686" y="1412209"/>
          <a:ext cx="1206428" cy="741680"/>
        </p:xfrm>
        <a:graphic>
          <a:graphicData uri="http://schemas.openxmlformats.org/drawingml/2006/table">
            <a:tbl>
              <a:tblPr firstRow="1" bandRow="1">
                <a:tableStyleId>{5C22544A-7EE6-4342-B048-85BDC9FD1C3A}</a:tableStyleId>
              </a:tblPr>
              <a:tblGrid>
                <a:gridCol w="1206428">
                  <a:extLst>
                    <a:ext uri="{9D8B030D-6E8A-4147-A177-3AD203B41FA5}">
                      <a16:colId xmlns:a16="http://schemas.microsoft.com/office/drawing/2014/main" val="366862129"/>
                    </a:ext>
                  </a:extLst>
                </a:gridCol>
              </a:tblGrid>
              <a:tr h="370840">
                <a:tc>
                  <a:txBody>
                    <a:bodyPr/>
                    <a:lstStyle/>
                    <a:p>
                      <a:pPr algn="ctr"/>
                      <a:r>
                        <a:rPr lang="en-US" sz="1100" dirty="0"/>
                        <a:t>Other students</a:t>
                      </a:r>
                    </a:p>
                  </a:txBody>
                  <a:tcPr anchor="ctr">
                    <a:lnL w="12700" cap="flat" cmpd="sng" algn="ctr">
                      <a:solidFill>
                        <a:srgbClr val="156872"/>
                      </a:solidFill>
                      <a:prstDash val="solid"/>
                      <a:round/>
                      <a:headEnd type="none" w="med" len="med"/>
                      <a:tailEnd type="none" w="med" len="med"/>
                    </a:lnL>
                    <a:lnR w="12700" cap="flat" cmpd="sng" algn="ctr">
                      <a:solidFill>
                        <a:srgbClr val="156872"/>
                      </a:solidFill>
                      <a:prstDash val="solid"/>
                      <a:round/>
                      <a:headEnd type="none" w="med" len="med"/>
                      <a:tailEnd type="none" w="med" len="med"/>
                    </a:lnR>
                    <a:lnT w="12700" cap="flat" cmpd="sng" algn="ctr">
                      <a:solidFill>
                        <a:srgbClr val="156872"/>
                      </a:solidFill>
                      <a:prstDash val="solid"/>
                      <a:round/>
                      <a:headEnd type="none" w="med" len="med"/>
                      <a:tailEnd type="none" w="med" len="med"/>
                    </a:lnT>
                    <a:solidFill>
                      <a:srgbClr val="156872"/>
                    </a:solidFill>
                  </a:tcPr>
                </a:tc>
                <a:extLst>
                  <a:ext uri="{0D108BD9-81ED-4DB2-BD59-A6C34878D82A}">
                    <a16:rowId xmlns:a16="http://schemas.microsoft.com/office/drawing/2014/main" val="392868222"/>
                  </a:ext>
                </a:extLst>
              </a:tr>
              <a:tr h="370840">
                <a:tc>
                  <a:txBody>
                    <a:bodyPr/>
                    <a:lstStyle/>
                    <a:p>
                      <a:pPr algn="ctr"/>
                      <a:r>
                        <a:rPr lang="en-US" sz="1800" dirty="0"/>
                        <a:t>1.7x</a:t>
                      </a:r>
                    </a:p>
                  </a:txBody>
                  <a:tcPr anchor="ctr">
                    <a:lnL w="12700" cap="flat" cmpd="sng" algn="ctr">
                      <a:solidFill>
                        <a:srgbClr val="156872"/>
                      </a:solidFill>
                      <a:prstDash val="solid"/>
                      <a:round/>
                      <a:headEnd type="none" w="med" len="med"/>
                      <a:tailEnd type="none" w="med" len="med"/>
                    </a:lnL>
                    <a:lnR w="12700" cap="flat" cmpd="sng" algn="ctr">
                      <a:solidFill>
                        <a:srgbClr val="156872"/>
                      </a:solidFill>
                      <a:prstDash val="solid"/>
                      <a:round/>
                      <a:headEnd type="none" w="med" len="med"/>
                      <a:tailEnd type="none" w="med" len="med"/>
                    </a:lnR>
                    <a:lnB w="12700" cap="flat" cmpd="sng" algn="ctr">
                      <a:solidFill>
                        <a:srgbClr val="156872"/>
                      </a:solidFill>
                      <a:prstDash val="solid"/>
                      <a:round/>
                      <a:headEnd type="none" w="med" len="med"/>
                      <a:tailEnd type="none" w="med" len="med"/>
                    </a:lnB>
                    <a:noFill/>
                  </a:tcPr>
                </a:tc>
                <a:extLst>
                  <a:ext uri="{0D108BD9-81ED-4DB2-BD59-A6C34878D82A}">
                    <a16:rowId xmlns:a16="http://schemas.microsoft.com/office/drawing/2014/main" val="3993914238"/>
                  </a:ext>
                </a:extLst>
              </a:tr>
            </a:tbl>
          </a:graphicData>
        </a:graphic>
      </p:graphicFrame>
      <p:sp>
        <p:nvSpPr>
          <p:cNvPr id="23" name="TextBox 22">
            <a:extLst>
              <a:ext uri="{FF2B5EF4-FFF2-40B4-BE49-F238E27FC236}">
                <a16:creationId xmlns:a16="http://schemas.microsoft.com/office/drawing/2014/main" id="{F608C34B-E9C0-42D5-A57B-3FF358233812}"/>
              </a:ext>
            </a:extLst>
          </p:cNvPr>
          <p:cNvSpPr txBox="1"/>
          <p:nvPr/>
        </p:nvSpPr>
        <p:spPr>
          <a:xfrm>
            <a:off x="4831518" y="1469522"/>
            <a:ext cx="2452914"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Benefit of completing 12+ college-level credits on transferring and completing a bachelor’s degree</a:t>
            </a:r>
          </a:p>
        </p:txBody>
      </p:sp>
      <p:sp>
        <p:nvSpPr>
          <p:cNvPr id="24" name="Rectangle 23">
            <a:extLst>
              <a:ext uri="{FF2B5EF4-FFF2-40B4-BE49-F238E27FC236}">
                <a16:creationId xmlns:a16="http://schemas.microsoft.com/office/drawing/2014/main" id="{DDFF5F29-C912-434A-9CAA-F365EC5EF04E}"/>
              </a:ext>
            </a:extLst>
          </p:cNvPr>
          <p:cNvSpPr/>
          <p:nvPr/>
        </p:nvSpPr>
        <p:spPr>
          <a:xfrm>
            <a:off x="4724400" y="1270000"/>
            <a:ext cx="6988629" cy="1001486"/>
          </a:xfrm>
          <a:prstGeom prst="rect">
            <a:avLst/>
          </a:prstGeom>
          <a:noFill/>
          <a:ln>
            <a:solidFill>
              <a:srgbClr val="56B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28676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da0b1f4bd8_0_169"/>
          <p:cNvSpPr txBox="1">
            <a:spLocks noGrp="1"/>
          </p:cNvSpPr>
          <p:nvPr>
            <p:ph type="title"/>
          </p:nvPr>
        </p:nvSpPr>
        <p:spPr>
          <a:xfrm>
            <a:off x="793433" y="742300"/>
            <a:ext cx="10418800" cy="1143200"/>
          </a:xfrm>
          <a:prstGeom prst="rect">
            <a:avLst/>
          </a:prstGeom>
        </p:spPr>
        <p:txBody>
          <a:bodyPr spcFirstLastPara="1" wrap="square" lIns="121900" tIns="121900" rIns="121900" bIns="121900" anchor="t" anchorCtr="0">
            <a:noAutofit/>
          </a:bodyPr>
          <a:lstStyle/>
          <a:p>
            <a:r>
              <a:rPr lang="en-US" sz="3400" dirty="0">
                <a:solidFill>
                  <a:srgbClr val="00808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Ensuring program onboarding advances equity</a:t>
            </a:r>
            <a:endParaRPr sz="3400" dirty="0">
              <a:solidFill>
                <a:srgbClr val="008080"/>
              </a:solidFill>
            </a:endParaRPr>
          </a:p>
        </p:txBody>
      </p:sp>
      <p:sp>
        <p:nvSpPr>
          <p:cNvPr id="194" name="Google Shape;194;gda0b1f4bd8_0_169"/>
          <p:cNvSpPr txBox="1">
            <a:spLocks noGrp="1"/>
          </p:cNvSpPr>
          <p:nvPr>
            <p:ph type="body" idx="1"/>
          </p:nvPr>
        </p:nvSpPr>
        <p:spPr>
          <a:xfrm>
            <a:off x="6317767" y="3205200"/>
            <a:ext cx="5080800" cy="3380800"/>
          </a:xfrm>
          <a:prstGeom prst="rect">
            <a:avLst/>
          </a:prstGeom>
        </p:spPr>
        <p:txBody>
          <a:bodyPr spcFirstLastPara="1" wrap="square" lIns="121900" tIns="121900" rIns="121900" bIns="121900" anchor="t" anchorCtr="0">
            <a:noAutofit/>
          </a:bodyPr>
          <a:lstStyle/>
          <a:p>
            <a:pPr marL="554038" indent="-314325">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Undecided students</a:t>
            </a:r>
            <a:endParaRPr sz="2000" dirty="0">
              <a:solidFill>
                <a:srgbClr val="008080"/>
              </a:solidFill>
            </a:endParaRPr>
          </a:p>
          <a:p>
            <a:pPr marL="554038" indent="-314325">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Adult students</a:t>
            </a:r>
            <a:endParaRPr sz="2000" dirty="0">
              <a:solidFill>
                <a:srgbClr val="008080"/>
              </a:solidFill>
            </a:endParaRPr>
          </a:p>
          <a:p>
            <a:pPr marL="554038" indent="-314325">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Recent high school graduates</a:t>
            </a:r>
            <a:endParaRPr sz="2000" dirty="0">
              <a:solidFill>
                <a:srgbClr val="008080"/>
              </a:solidFill>
            </a:endParaRPr>
          </a:p>
          <a:p>
            <a:pPr marL="554038" indent="-314325">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Dual enrollment students </a:t>
            </a:r>
            <a:endParaRPr sz="2000" dirty="0">
              <a:solidFill>
                <a:srgbClr val="008080"/>
              </a:solidFill>
            </a:endParaRPr>
          </a:p>
          <a:p>
            <a:pPr marL="554038" indent="-314325">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Students enrolled in basic skills programs </a:t>
            </a:r>
          </a:p>
          <a:p>
            <a:pPr marL="554038" indent="-314325">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Additional target populations at our college</a:t>
            </a:r>
          </a:p>
          <a:p>
            <a:pPr>
              <a:spcBef>
                <a:spcPts val="0"/>
              </a:spcBef>
            </a:pPr>
            <a:endParaRPr dirty="0"/>
          </a:p>
          <a:p>
            <a:pPr marL="0" indent="0">
              <a:buNone/>
            </a:pPr>
            <a:endParaRPr dirty="0"/>
          </a:p>
        </p:txBody>
      </p:sp>
      <p:sp>
        <p:nvSpPr>
          <p:cNvPr id="195" name="Google Shape;195;gda0b1f4bd8_0_169"/>
          <p:cNvSpPr txBox="1">
            <a:spLocks noGrp="1"/>
          </p:cNvSpPr>
          <p:nvPr>
            <p:ph type="body" idx="2"/>
          </p:nvPr>
        </p:nvSpPr>
        <p:spPr>
          <a:xfrm>
            <a:off x="949233" y="3205200"/>
            <a:ext cx="5053600" cy="3380800"/>
          </a:xfrm>
          <a:prstGeom prst="rect">
            <a:avLst/>
          </a:prstGeom>
        </p:spPr>
        <p:txBody>
          <a:bodyPr spcFirstLastPara="1" wrap="square" lIns="121900" tIns="121900" rIns="121900" bIns="121900" anchor="t" anchorCtr="0">
            <a:noAutofit/>
          </a:bodyPr>
          <a:lstStyle/>
          <a:p>
            <a:pPr marL="566738" indent="-284163">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Students from races/ ethnic groups historically excluded from higher education, English learners</a:t>
            </a:r>
            <a:endParaRPr sz="2000" dirty="0">
              <a:solidFill>
                <a:srgbClr val="008080"/>
              </a:solidFill>
            </a:endParaRPr>
          </a:p>
          <a:p>
            <a:pPr marL="566738" indent="-284163">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Military students</a:t>
            </a:r>
            <a:endParaRPr sz="2000" dirty="0">
              <a:solidFill>
                <a:srgbClr val="008080"/>
              </a:solidFill>
            </a:endParaRPr>
          </a:p>
          <a:p>
            <a:pPr marL="566738" indent="-284163">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International students</a:t>
            </a:r>
            <a:endParaRPr sz="2000" dirty="0">
              <a:solidFill>
                <a:srgbClr val="008080"/>
              </a:solidFill>
            </a:endParaRPr>
          </a:p>
          <a:p>
            <a:pPr marL="566738" indent="-284163">
              <a:spcBef>
                <a:spcPts val="0"/>
              </a:spcBef>
              <a:spcAft>
                <a:spcPts val="600"/>
              </a:spcAft>
              <a:buClr>
                <a:srgbClr val="006666"/>
              </a:buClr>
              <a:buSzPct val="100000"/>
              <a:buFont typeface="Wingdings" panose="05000000000000000000" pitchFamily="2" charset="2"/>
              <a:buChar char="§"/>
            </a:pPr>
            <a:r>
              <a:rPr lang="en-US" sz="2000" dirty="0">
                <a:solidFill>
                  <a:srgbClr val="008080"/>
                </a:solidFill>
              </a:rPr>
              <a:t>Students with disabilities </a:t>
            </a:r>
            <a:endParaRPr sz="2000" dirty="0">
              <a:solidFill>
                <a:srgbClr val="008080"/>
              </a:solidFill>
            </a:endParaRPr>
          </a:p>
        </p:txBody>
      </p:sp>
      <p:sp>
        <p:nvSpPr>
          <p:cNvPr id="196" name="Google Shape;196;gda0b1f4bd8_0_169"/>
          <p:cNvSpPr txBox="1"/>
          <p:nvPr/>
        </p:nvSpPr>
        <p:spPr>
          <a:xfrm>
            <a:off x="872967" y="1536600"/>
            <a:ext cx="10525600" cy="1223200"/>
          </a:xfrm>
          <a:prstGeom prst="rect">
            <a:avLst/>
          </a:prstGeom>
          <a:noFill/>
          <a:ln>
            <a:noFill/>
          </a:ln>
        </p:spPr>
        <p:txBody>
          <a:bodyPr spcFirstLastPara="1" wrap="square" lIns="121900" tIns="121900" rIns="121900" bIns="121900" anchor="t" anchorCtr="0">
            <a:noAutofit/>
          </a:bodyPr>
          <a:lstStyle/>
          <a:p>
            <a:pPr defTabSz="1219170">
              <a:lnSpc>
                <a:spcPct val="115000"/>
              </a:lnSpc>
              <a:buSzPts val="1018"/>
            </a:pPr>
            <a:r>
              <a:rPr lang="en-US" sz="2667" dirty="0">
                <a:solidFill>
                  <a:srgbClr val="008080"/>
                </a:solidFill>
                <a:latin typeface="Roboto"/>
                <a:ea typeface="Roboto"/>
                <a:cs typeface="Roboto"/>
                <a:sym typeface="Roboto"/>
              </a:rPr>
              <a:t>To achieve equity in outcomes for marginalized and underserved students, it is critical to tailor onboarding support to meet the needs of different student groups, for example:</a:t>
            </a:r>
          </a:p>
          <a:p>
            <a:pPr defTabSz="1219170">
              <a:lnSpc>
                <a:spcPct val="115000"/>
              </a:lnSpc>
              <a:buSzPts val="1018"/>
            </a:pPr>
            <a:endParaRPr lang="en-US" sz="2667" dirty="0">
              <a:solidFill>
                <a:srgbClr val="008080"/>
              </a:solidFill>
              <a:latin typeface="Roboto"/>
              <a:ea typeface="Roboto"/>
              <a:cs typeface="Roboto"/>
              <a:sym typeface="Roboto"/>
            </a:endParaRPr>
          </a:p>
          <a:p>
            <a:pPr defTabSz="1219170">
              <a:lnSpc>
                <a:spcPct val="115000"/>
              </a:lnSpc>
              <a:spcBef>
                <a:spcPts val="1600"/>
              </a:spcBef>
              <a:spcAft>
                <a:spcPts val="1600"/>
              </a:spcAft>
              <a:buSzPts val="1018"/>
            </a:pPr>
            <a:endParaRPr sz="2220" dirty="0">
              <a:solidFill>
                <a:srgbClr val="616161"/>
              </a:solidFill>
              <a:latin typeface="Proxima Nova"/>
              <a:ea typeface="Proxima Nova"/>
              <a:cs typeface="Proxima Nova"/>
              <a:sym typeface="Proxima Nov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B17738A-3433-4D81-9F0C-4F33C23D8E8A}"/>
              </a:ext>
            </a:extLst>
          </p:cNvPr>
          <p:cNvGrpSpPr/>
          <p:nvPr/>
        </p:nvGrpSpPr>
        <p:grpSpPr>
          <a:xfrm>
            <a:off x="2002756" y="146079"/>
            <a:ext cx="928659" cy="450043"/>
            <a:chOff x="2848451" y="207614"/>
            <a:chExt cx="1320800" cy="640080"/>
          </a:xfrm>
        </p:grpSpPr>
        <p:sp>
          <p:nvSpPr>
            <p:cNvPr id="6" name="Rectangle 5">
              <a:extLst>
                <a:ext uri="{FF2B5EF4-FFF2-40B4-BE49-F238E27FC236}">
                  <a16:creationId xmlns:a16="http://schemas.microsoft.com/office/drawing/2014/main" id="{2DE655B9-B7F8-4EB6-BF15-2747C807B39C}"/>
                </a:ext>
              </a:extLst>
            </p:cNvPr>
            <p:cNvSpPr/>
            <p:nvPr/>
          </p:nvSpPr>
          <p:spPr>
            <a:xfrm>
              <a:off x="2848451" y="309880"/>
              <a:ext cx="1320800" cy="49675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2221" hangingPunct="0">
                <a:buClrTx/>
              </a:pPr>
              <a:endParaRPr lang="en-US" sz="773">
                <a:solidFill>
                  <a:srgbClr val="FFFFFF"/>
                </a:solidFill>
                <a:latin typeface="Arial" panose="020B0604020202020204"/>
                <a:sym typeface="Helvetica"/>
              </a:endParaRPr>
            </a:p>
          </p:txBody>
        </p:sp>
        <p:pic>
          <p:nvPicPr>
            <p:cNvPr id="4098" name="Picture 2">
              <a:extLst>
                <a:ext uri="{FF2B5EF4-FFF2-40B4-BE49-F238E27FC236}">
                  <a16:creationId xmlns:a16="http://schemas.microsoft.com/office/drawing/2014/main" id="{4584AF36-4FB6-45BB-9E63-594AF4ACFB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1967" y="207614"/>
              <a:ext cx="1071543"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2AB1432F-139A-6A4B-B76E-999E87562DF4}"/>
              </a:ext>
            </a:extLst>
          </p:cNvPr>
          <p:cNvSpPr>
            <a:spLocks noGrp="1"/>
          </p:cNvSpPr>
          <p:nvPr>
            <p:ph type="title"/>
          </p:nvPr>
        </p:nvSpPr>
        <p:spPr>
          <a:xfrm>
            <a:off x="1747020" y="4734655"/>
            <a:ext cx="4728292" cy="701678"/>
          </a:xfrm>
        </p:spPr>
        <p:txBody>
          <a:bodyPr/>
          <a:lstStyle/>
          <a:p>
            <a:r>
              <a:rPr lang="en-US" sz="3375" dirty="0"/>
              <a:t>What can be learned from high schools and colleges that are more effective in serving students of color through dual enrollment?</a:t>
            </a:r>
          </a:p>
        </p:txBody>
      </p:sp>
      <p:sp>
        <p:nvSpPr>
          <p:cNvPr id="4" name="Text Placeholder 3">
            <a:extLst>
              <a:ext uri="{FF2B5EF4-FFF2-40B4-BE49-F238E27FC236}">
                <a16:creationId xmlns:a16="http://schemas.microsoft.com/office/drawing/2014/main" id="{636E13AB-BEFE-684D-9E80-CF18FBD160B0}"/>
              </a:ext>
            </a:extLst>
          </p:cNvPr>
          <p:cNvSpPr>
            <a:spLocks noGrp="1"/>
          </p:cNvSpPr>
          <p:nvPr>
            <p:ph type="body" idx="1"/>
          </p:nvPr>
        </p:nvSpPr>
        <p:spPr>
          <a:xfrm>
            <a:off x="1175656" y="794859"/>
            <a:ext cx="9953897" cy="1500254"/>
          </a:xfrm>
        </p:spPr>
        <p:txBody>
          <a:bodyPr/>
          <a:lstStyle/>
          <a:p>
            <a:endParaRPr lang="en-US" dirty="0"/>
          </a:p>
        </p:txBody>
      </p:sp>
      <p:pic>
        <p:nvPicPr>
          <p:cNvPr id="3" name="Picture 2">
            <a:extLst>
              <a:ext uri="{FF2B5EF4-FFF2-40B4-BE49-F238E27FC236}">
                <a16:creationId xmlns:a16="http://schemas.microsoft.com/office/drawing/2014/main" id="{2F44E7BA-8E8A-D64C-AE00-AE906FFAFA2A}"/>
              </a:ext>
            </a:extLst>
          </p:cNvPr>
          <p:cNvPicPr>
            <a:picLocks noChangeAspect="1"/>
          </p:cNvPicPr>
          <p:nvPr/>
        </p:nvPicPr>
        <p:blipFill>
          <a:blip r:embed="rId3"/>
          <a:stretch>
            <a:fillRect/>
          </a:stretch>
        </p:blipFill>
        <p:spPr>
          <a:xfrm>
            <a:off x="6606735" y="1650088"/>
            <a:ext cx="3829236" cy="4986912"/>
          </a:xfrm>
          <a:prstGeom prst="rect">
            <a:avLst/>
          </a:prstGeom>
        </p:spPr>
      </p:pic>
    </p:spTree>
    <p:extLst>
      <p:ext uri="{BB962C8B-B14F-4D97-AF65-F5344CB8AC3E}">
        <p14:creationId xmlns:p14="http://schemas.microsoft.com/office/powerpoint/2010/main" val="2518566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5FB928-9756-2544-BBD3-C0EE96490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046"/>
            <a:ext cx="12232974" cy="5750543"/>
          </a:xfrm>
          <a:prstGeom prst="rect">
            <a:avLst/>
          </a:prstGeom>
        </p:spPr>
      </p:pic>
      <p:sp>
        <p:nvSpPr>
          <p:cNvPr id="13" name="Rectangle 12">
            <a:extLst>
              <a:ext uri="{FF2B5EF4-FFF2-40B4-BE49-F238E27FC236}">
                <a16:creationId xmlns:a16="http://schemas.microsoft.com/office/drawing/2014/main" id="{3D075890-7595-674E-AF4A-269E49A627EF}"/>
              </a:ext>
            </a:extLst>
          </p:cNvPr>
          <p:cNvSpPr/>
          <p:nvPr/>
        </p:nvSpPr>
        <p:spPr>
          <a:xfrm>
            <a:off x="647346" y="1103458"/>
            <a:ext cx="6435467" cy="1260986"/>
          </a:xfrm>
          <a:prstGeom prst="rect">
            <a:avLst/>
          </a:prstGeom>
        </p:spPr>
        <p:txBody>
          <a:bodyPr wrap="square">
            <a:spAutoFit/>
          </a:bodyPr>
          <a:lstStyle/>
          <a:p>
            <a:pPr marL="50798" defTabSz="914399"/>
            <a:r>
              <a:rPr lang="en-US" sz="3797" b="1" kern="1200" dirty="0">
                <a:solidFill>
                  <a:srgbClr val="008080"/>
                </a:solidFill>
                <a:ea typeface="+mn-ea"/>
              </a:rPr>
              <a:t>Dual Enrollment Equity Pathways (DEEP)</a:t>
            </a:r>
          </a:p>
        </p:txBody>
      </p:sp>
    </p:spTree>
    <p:extLst>
      <p:ext uri="{BB962C8B-B14F-4D97-AF65-F5344CB8AC3E}">
        <p14:creationId xmlns:p14="http://schemas.microsoft.com/office/powerpoint/2010/main" val="995258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gdb84e2c5d1_0_8"/>
          <p:cNvPicPr preferRelativeResize="0"/>
          <p:nvPr/>
        </p:nvPicPr>
        <p:blipFill rotWithShape="1">
          <a:blip r:embed="rId3">
            <a:alphaModFix/>
          </a:blip>
          <a:srcRect t="60270"/>
          <a:stretch/>
        </p:blipFill>
        <p:spPr>
          <a:xfrm>
            <a:off x="0" y="4431300"/>
            <a:ext cx="12192000" cy="2421949"/>
          </a:xfrm>
          <a:prstGeom prst="rect">
            <a:avLst/>
          </a:prstGeom>
          <a:noFill/>
          <a:ln>
            <a:noFill/>
          </a:ln>
        </p:spPr>
      </p:pic>
      <p:sp>
        <p:nvSpPr>
          <p:cNvPr id="708" name="Google Shape;708;gdb84e2c5d1_0_8"/>
          <p:cNvSpPr txBox="1">
            <a:spLocks noGrp="1"/>
          </p:cNvSpPr>
          <p:nvPr>
            <p:ph type="title"/>
          </p:nvPr>
        </p:nvSpPr>
        <p:spPr>
          <a:xfrm>
            <a:off x="595675" y="659437"/>
            <a:ext cx="10970700" cy="1320300"/>
          </a:xfrm>
          <a:prstGeom prst="rect">
            <a:avLst/>
          </a:prstGeom>
          <a:noFill/>
          <a:ln>
            <a:noFill/>
          </a:ln>
        </p:spPr>
        <p:txBody>
          <a:bodyPr spcFirstLastPara="1" wrap="square" lIns="91425" tIns="45700" rIns="91425" bIns="45700" anchor="t" anchorCtr="0">
            <a:normAutofit fontScale="90000"/>
          </a:bodyPr>
          <a:lstStyle/>
          <a:p>
            <a:pPr marL="1941513" lvl="0" indent="-1941513" algn="l" rtl="0">
              <a:lnSpc>
                <a:spcPct val="90000"/>
              </a:lnSpc>
              <a:spcBef>
                <a:spcPts val="0"/>
              </a:spcBef>
              <a:spcAft>
                <a:spcPts val="0"/>
              </a:spcAft>
              <a:buSzPct val="111111"/>
              <a:buNone/>
            </a:pPr>
            <a:r>
              <a:rPr lang="en-US" dirty="0">
                <a:solidFill>
                  <a:srgbClr val="006666"/>
                </a:solidFill>
              </a:rPr>
              <a:t>Activity:	Map the Current Program Onboarding Experience at Your College</a:t>
            </a:r>
            <a:endParaRPr dirty="0">
              <a:solidFill>
                <a:srgbClr val="006666"/>
              </a:solidFill>
            </a:endParaRPr>
          </a:p>
          <a:p>
            <a:pPr marL="0" lvl="0" indent="0" algn="l" rtl="0">
              <a:lnSpc>
                <a:spcPct val="90000"/>
              </a:lnSpc>
              <a:spcBef>
                <a:spcPts val="0"/>
              </a:spcBef>
              <a:spcAft>
                <a:spcPts val="0"/>
              </a:spcAft>
              <a:buSzPts val="10713"/>
              <a:buNone/>
            </a:pPr>
            <a:r>
              <a:rPr lang="en-US" dirty="0"/>
              <a:t> </a:t>
            </a:r>
            <a:endParaRPr sz="2444" dirty="0"/>
          </a:p>
        </p:txBody>
      </p:sp>
      <p:graphicFrame>
        <p:nvGraphicFramePr>
          <p:cNvPr id="709" name="Google Shape;709;gdb84e2c5d1_0_8"/>
          <p:cNvGraphicFramePr/>
          <p:nvPr/>
        </p:nvGraphicFramePr>
        <p:xfrm>
          <a:off x="1835225" y="2955017"/>
          <a:ext cx="8521550" cy="2421950"/>
        </p:xfrm>
        <a:graphic>
          <a:graphicData uri="http://schemas.openxmlformats.org/drawingml/2006/table">
            <a:tbl>
              <a:tblPr firstRow="1" firstCol="1" bandRow="1">
                <a:noFill/>
                <a:tableStyleId>{99A806C9-87D0-4FBE-B2B8-9DE5CD16AEF6}</a:tableStyleId>
              </a:tblPr>
              <a:tblGrid>
                <a:gridCol w="1219200">
                  <a:extLst>
                    <a:ext uri="{9D8B030D-6E8A-4147-A177-3AD203B41FA5}">
                      <a16:colId xmlns:a16="http://schemas.microsoft.com/office/drawing/2014/main" val="20000"/>
                    </a:ext>
                  </a:extLst>
                </a:gridCol>
                <a:gridCol w="1755775">
                  <a:extLst>
                    <a:ext uri="{9D8B030D-6E8A-4147-A177-3AD203B41FA5}">
                      <a16:colId xmlns:a16="http://schemas.microsoft.com/office/drawing/2014/main" val="20001"/>
                    </a:ext>
                  </a:extLst>
                </a:gridCol>
                <a:gridCol w="1755775">
                  <a:extLst>
                    <a:ext uri="{9D8B030D-6E8A-4147-A177-3AD203B41FA5}">
                      <a16:colId xmlns:a16="http://schemas.microsoft.com/office/drawing/2014/main" val="20002"/>
                    </a:ext>
                  </a:extLst>
                </a:gridCol>
                <a:gridCol w="1755775">
                  <a:extLst>
                    <a:ext uri="{9D8B030D-6E8A-4147-A177-3AD203B41FA5}">
                      <a16:colId xmlns:a16="http://schemas.microsoft.com/office/drawing/2014/main" val="20003"/>
                    </a:ext>
                  </a:extLst>
                </a:gridCol>
                <a:gridCol w="2035025">
                  <a:extLst>
                    <a:ext uri="{9D8B030D-6E8A-4147-A177-3AD203B41FA5}">
                      <a16:colId xmlns:a16="http://schemas.microsoft.com/office/drawing/2014/main" val="20004"/>
                    </a:ext>
                  </a:extLst>
                </a:gridCol>
              </a:tblGrid>
              <a:tr h="1028125">
                <a:tc>
                  <a:txBody>
                    <a:bodyPr/>
                    <a:lstStyle/>
                    <a:p>
                      <a:pPr marL="0" marR="0" lvl="0" indent="0" algn="l" rtl="0">
                        <a:lnSpc>
                          <a:spcPct val="108000"/>
                        </a:lnSpc>
                        <a:spcBef>
                          <a:spcPts val="0"/>
                        </a:spcBef>
                        <a:spcAft>
                          <a:spcPts val="0"/>
                        </a:spcAft>
                        <a:buClr>
                          <a:srgbClr val="000000"/>
                        </a:buClr>
                        <a:buSzPts val="1100"/>
                        <a:buFont typeface="Arial"/>
                        <a:buNone/>
                      </a:pPr>
                      <a:endParaRPr sz="1100" b="1" u="none" strike="noStrike" cap="none">
                        <a:solidFill>
                          <a:srgbClr val="FFFFFF"/>
                        </a:solidFill>
                      </a:endParaRPr>
                    </a:p>
                  </a:txBody>
                  <a:tcPr marL="63100" marR="63100" marT="63100" marB="6310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8000"/>
                        </a:lnSpc>
                        <a:spcBef>
                          <a:spcPts val="0"/>
                        </a:spcBef>
                        <a:spcAft>
                          <a:spcPts val="0"/>
                        </a:spcAft>
                        <a:buClr>
                          <a:srgbClr val="000000"/>
                        </a:buClr>
                        <a:buSzPts val="1100"/>
                        <a:buFont typeface="Arial"/>
                        <a:buNone/>
                      </a:pPr>
                      <a:r>
                        <a:rPr lang="en-US" sz="1100" u="none" strike="noStrike" cap="none">
                          <a:solidFill>
                            <a:srgbClr val="FFFFFF"/>
                          </a:solidFill>
                        </a:rPr>
                        <a:t>Ask every student about their interests, strengths, and aspirations</a:t>
                      </a:r>
                      <a:endParaRPr sz="1100" u="none" strike="noStrike" cap="none">
                        <a:solidFill>
                          <a:srgbClr val="FFFFFF"/>
                        </a:solidFill>
                      </a:endParaRPr>
                    </a:p>
                  </a:txBody>
                  <a:tcPr marL="63100" marR="63100" marT="63100" marB="6310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8000"/>
                        </a:lnSpc>
                        <a:spcBef>
                          <a:spcPts val="0"/>
                        </a:spcBef>
                        <a:spcAft>
                          <a:spcPts val="0"/>
                        </a:spcAft>
                        <a:buClr>
                          <a:srgbClr val="000000"/>
                        </a:buClr>
                        <a:buSzPts val="1100"/>
                        <a:buFont typeface="Arial"/>
                        <a:buNone/>
                      </a:pPr>
                      <a:r>
                        <a:rPr lang="en-US" sz="1100" u="none" strike="noStrike" cap="none">
                          <a:solidFill>
                            <a:srgbClr val="FFFFFF"/>
                          </a:solidFill>
                        </a:rPr>
                        <a:t>Connect them with faculty, students, alumni, and others with similar interests</a:t>
                      </a:r>
                      <a:endParaRPr sz="1100" u="none" strike="noStrike" cap="none">
                        <a:solidFill>
                          <a:srgbClr val="FFFFFF"/>
                        </a:solidFill>
                      </a:endParaRPr>
                    </a:p>
                  </a:txBody>
                  <a:tcPr marL="63100" marR="63100" marT="63100" marB="6310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8000"/>
                        </a:lnSpc>
                        <a:spcBef>
                          <a:spcPts val="0"/>
                        </a:spcBef>
                        <a:spcAft>
                          <a:spcPts val="0"/>
                        </a:spcAft>
                        <a:buClr>
                          <a:srgbClr val="000000"/>
                        </a:buClr>
                        <a:buSzPts val="1100"/>
                        <a:buFont typeface="Arial"/>
                        <a:buNone/>
                      </a:pPr>
                      <a:r>
                        <a:rPr lang="en-US" sz="1100" u="none" strike="noStrike" cap="none">
                          <a:solidFill>
                            <a:srgbClr val="FFFFFF"/>
                          </a:solidFill>
                        </a:rPr>
                        <a:t>Inspire learning in term 1 through “light-the-fire” college-level courses on issues of interest</a:t>
                      </a:r>
                      <a:endParaRPr sz="1100" u="none" strike="noStrike" cap="none">
                        <a:solidFill>
                          <a:srgbClr val="FFFFFF"/>
                        </a:solidFill>
                      </a:endParaRPr>
                    </a:p>
                  </a:txBody>
                  <a:tcPr marL="63100" marR="63100" marT="63100" marB="6310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0" marR="0" lvl="0" indent="0" algn="l" rtl="0">
                        <a:lnSpc>
                          <a:spcPct val="108000"/>
                        </a:lnSpc>
                        <a:spcBef>
                          <a:spcPts val="0"/>
                        </a:spcBef>
                        <a:spcAft>
                          <a:spcPts val="0"/>
                        </a:spcAft>
                        <a:buClr>
                          <a:srgbClr val="000000"/>
                        </a:buClr>
                        <a:buSzPts val="1100"/>
                        <a:buFont typeface="Arial"/>
                        <a:buNone/>
                      </a:pPr>
                      <a:r>
                        <a:rPr lang="en-US" sz="1100" u="none" strike="noStrike" cap="none">
                          <a:solidFill>
                            <a:srgbClr val="FFFFFF"/>
                          </a:solidFill>
                        </a:rPr>
                        <a:t>Help every student develop an individualized education plan aligned to jobs/ transfer in their field of interest by the end of term</a:t>
                      </a:r>
                      <a:endParaRPr sz="1100" u="none" strike="noStrike" cap="none">
                        <a:solidFill>
                          <a:srgbClr val="FFFFFF"/>
                        </a:solidFill>
                      </a:endParaRPr>
                    </a:p>
                  </a:txBody>
                  <a:tcPr marL="63100" marR="63100" marT="63100" marB="6310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extLst>
                  <a:ext uri="{0D108BD9-81ED-4DB2-BD59-A6C34878D82A}">
                    <a16:rowId xmlns:a16="http://schemas.microsoft.com/office/drawing/2014/main" val="10000"/>
                  </a:ext>
                </a:extLst>
              </a:tr>
              <a:tr h="1393825">
                <a:tc>
                  <a:txBody>
                    <a:bodyPr/>
                    <a:lstStyle/>
                    <a:p>
                      <a:pPr marL="50800" marR="0" lvl="0" indent="0" algn="l" rtl="0">
                        <a:lnSpc>
                          <a:spcPct val="108000"/>
                        </a:lnSpc>
                        <a:spcBef>
                          <a:spcPts val="0"/>
                        </a:spcBef>
                        <a:spcAft>
                          <a:spcPts val="0"/>
                        </a:spcAft>
                        <a:buClr>
                          <a:srgbClr val="000000"/>
                        </a:buClr>
                        <a:buSzPts val="1100"/>
                        <a:buFont typeface="Arial"/>
                        <a:buNone/>
                      </a:pPr>
                      <a:r>
                        <a:rPr lang="en-US" sz="1100" u="none" strike="noStrike" cap="none"/>
                        <a:t>What do most students experience? </a:t>
                      </a:r>
                      <a:endParaRPr sz="1100" u="none" strike="noStrike" cap="none"/>
                    </a:p>
                    <a:p>
                      <a:pPr marL="50800" marR="0" lvl="0" indent="0" algn="l" rtl="0">
                        <a:lnSpc>
                          <a:spcPct val="108000"/>
                        </a:lnSpc>
                        <a:spcBef>
                          <a:spcPts val="0"/>
                        </a:spcBef>
                        <a:spcAft>
                          <a:spcPts val="0"/>
                        </a:spcAft>
                        <a:buClr>
                          <a:srgbClr val="000000"/>
                        </a:buClr>
                        <a:buSzPts val="1100"/>
                        <a:buFont typeface="Arial"/>
                        <a:buNone/>
                      </a:pPr>
                      <a:r>
                        <a:rPr lang="en-US" sz="1100" u="none" strike="noStrike" cap="none"/>
                        <a:t>(Where, when, with whom, how consistently?)</a:t>
                      </a:r>
                      <a:endParaRPr sz="1100" u="none" strike="noStrike" cap="none"/>
                    </a:p>
                  </a:txBody>
                  <a:tcPr marL="63100" marR="63100" marT="63100" marB="631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171450" marR="0" lvl="0" indent="-171450" algn="l" rtl="0">
                        <a:lnSpc>
                          <a:spcPct val="108000"/>
                        </a:lnSpc>
                        <a:spcBef>
                          <a:spcPts val="0"/>
                        </a:spcBef>
                        <a:spcAft>
                          <a:spcPts val="0"/>
                        </a:spcAft>
                        <a:buClr>
                          <a:srgbClr val="000000"/>
                        </a:buClr>
                        <a:buSzPts val="1100"/>
                        <a:buChar char="●"/>
                      </a:pP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171450" marR="0" lvl="0" indent="-171450" algn="l" rtl="0">
                        <a:lnSpc>
                          <a:spcPct val="108000"/>
                        </a:lnSpc>
                        <a:spcBef>
                          <a:spcPts val="0"/>
                        </a:spcBef>
                        <a:spcAft>
                          <a:spcPts val="0"/>
                        </a:spcAft>
                        <a:buClr>
                          <a:srgbClr val="000000"/>
                        </a:buClr>
                        <a:buSzPts val="1100"/>
                        <a:buChar char="●"/>
                      </a:pP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171450" marR="0" lvl="0" indent="-171450" algn="l" rtl="0">
                        <a:lnSpc>
                          <a:spcPct val="108000"/>
                        </a:lnSpc>
                        <a:spcBef>
                          <a:spcPts val="0"/>
                        </a:spcBef>
                        <a:spcAft>
                          <a:spcPts val="0"/>
                        </a:spcAft>
                        <a:buClr>
                          <a:srgbClr val="000000"/>
                        </a:buClr>
                        <a:buSzPts val="1100"/>
                        <a:buChar char="●"/>
                      </a:pP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tc>
                  <a:txBody>
                    <a:bodyPr/>
                    <a:lstStyle/>
                    <a:p>
                      <a:pPr marL="171450" marR="0" lvl="0" indent="-171450" algn="l" rtl="0">
                        <a:lnSpc>
                          <a:spcPct val="108000"/>
                        </a:lnSpc>
                        <a:spcBef>
                          <a:spcPts val="0"/>
                        </a:spcBef>
                        <a:spcAft>
                          <a:spcPts val="0"/>
                        </a:spcAft>
                        <a:buClr>
                          <a:srgbClr val="000000"/>
                        </a:buClr>
                        <a:buSzPts val="1100"/>
                        <a:buChar char="●"/>
                      </a:pP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710" name="Google Shape;710;gdb84e2c5d1_0_8"/>
          <p:cNvSpPr txBox="1"/>
          <p:nvPr/>
        </p:nvSpPr>
        <p:spPr>
          <a:xfrm>
            <a:off x="595675" y="1901050"/>
            <a:ext cx="11118000" cy="629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50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Roboto"/>
                <a:ea typeface="Roboto"/>
                <a:cs typeface="Roboto"/>
                <a:sym typeface="Roboto"/>
              </a:rPr>
              <a:t>What is the current program onboarding experience for students under each of the design principles in the Ask–Connect–Inspire–Plan framework? </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db84e2c5d1_0_19"/>
          <p:cNvSpPr txBox="1">
            <a:spLocks noGrp="1"/>
          </p:cNvSpPr>
          <p:nvPr>
            <p:ph type="title"/>
          </p:nvPr>
        </p:nvSpPr>
        <p:spPr>
          <a:xfrm>
            <a:off x="595680" y="659919"/>
            <a:ext cx="11002800" cy="1325700"/>
          </a:xfrm>
          <a:prstGeom prst="rect">
            <a:avLst/>
          </a:prstGeom>
          <a:noFill/>
          <a:ln>
            <a:noFill/>
          </a:ln>
        </p:spPr>
        <p:txBody>
          <a:bodyPr spcFirstLastPara="1" wrap="square" lIns="91425" tIns="45700" rIns="91425" bIns="45700" anchor="t" anchorCtr="0">
            <a:normAutofit/>
          </a:bodyPr>
          <a:lstStyle/>
          <a:p>
            <a:pPr marL="2166938" lvl="0" indent="-2166938" algn="l" rtl="0">
              <a:lnSpc>
                <a:spcPct val="90000"/>
              </a:lnSpc>
              <a:spcBef>
                <a:spcPts val="0"/>
              </a:spcBef>
              <a:spcAft>
                <a:spcPts val="0"/>
              </a:spcAft>
              <a:buSzPct val="111111"/>
              <a:buNone/>
            </a:pPr>
            <a:r>
              <a:rPr lang="en-US" dirty="0"/>
              <a:t>Activity:	Reimagine Program Onboarding Experiences for Students</a:t>
            </a:r>
            <a:endParaRPr dirty="0"/>
          </a:p>
        </p:txBody>
      </p:sp>
      <p:sp>
        <p:nvSpPr>
          <p:cNvPr id="838" name="Google Shape;838;gdb84e2c5d1_0_19"/>
          <p:cNvSpPr txBox="1"/>
          <p:nvPr/>
        </p:nvSpPr>
        <p:spPr>
          <a:xfrm>
            <a:off x="595675" y="1786050"/>
            <a:ext cx="98838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150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How would you reimagine program onboarding to serve all students more equitably? </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839" name="Google Shape;839;gdb84e2c5d1_0_19"/>
          <p:cNvGraphicFramePr/>
          <p:nvPr/>
        </p:nvGraphicFramePr>
        <p:xfrm>
          <a:off x="1996563" y="2451550"/>
          <a:ext cx="8201025" cy="3951162"/>
        </p:xfrm>
        <a:graphic>
          <a:graphicData uri="http://schemas.openxmlformats.org/drawingml/2006/table">
            <a:tbl>
              <a:tblPr>
                <a:noFill/>
                <a:tableStyleId>{A1032D7C-0E85-476D-B052-39EF04DB3C9A}</a:tableStyleId>
              </a:tblPr>
              <a:tblGrid>
                <a:gridCol w="1990725">
                  <a:extLst>
                    <a:ext uri="{9D8B030D-6E8A-4147-A177-3AD203B41FA5}">
                      <a16:colId xmlns:a16="http://schemas.microsoft.com/office/drawing/2014/main" val="20000"/>
                    </a:ext>
                  </a:extLst>
                </a:gridCol>
                <a:gridCol w="6210300">
                  <a:extLst>
                    <a:ext uri="{9D8B030D-6E8A-4147-A177-3AD203B41FA5}">
                      <a16:colId xmlns:a16="http://schemas.microsoft.com/office/drawing/2014/main" val="20001"/>
                    </a:ext>
                  </a:extLst>
                </a:gridCol>
              </a:tblGrid>
              <a:tr h="419100">
                <a:tc>
                  <a:txBody>
                    <a:bodyPr/>
                    <a:lstStyle/>
                    <a:p>
                      <a:pPr marL="50800" marR="0" lvl="0" indent="0" algn="ctr" rtl="0">
                        <a:lnSpc>
                          <a:spcPct val="100000"/>
                        </a:lnSpc>
                        <a:spcBef>
                          <a:spcPts val="0"/>
                        </a:spcBef>
                        <a:spcAft>
                          <a:spcPts val="0"/>
                        </a:spcAft>
                        <a:buClr>
                          <a:srgbClr val="000000"/>
                        </a:buClr>
                        <a:buSzPts val="1100"/>
                        <a:buFont typeface="Arial"/>
                        <a:buNone/>
                      </a:pPr>
                      <a:r>
                        <a:rPr lang="en-US" sz="1100" b="1" u="none" strike="noStrike" cap="none">
                          <a:solidFill>
                            <a:srgbClr val="FFFFFF"/>
                          </a:solidFill>
                        </a:rPr>
                        <a:t>Practice Area</a:t>
                      </a:r>
                      <a:r>
                        <a:rPr lang="en-US" sz="1100" b="1" i="1" u="none" strike="noStrike" cap="none">
                          <a:solidFill>
                            <a:srgbClr val="FFFFFF"/>
                          </a:solidFill>
                        </a:rPr>
                        <a:t> </a:t>
                      </a:r>
                      <a:endParaRPr sz="1100" b="1" i="1" u="none" strike="noStrike" cap="none">
                        <a:solidFill>
                          <a:srgbClr val="FFFFFF"/>
                        </a:solidFill>
                      </a:endParaRPr>
                    </a:p>
                  </a:txBody>
                  <a:tcPr marL="63500" marR="63500" marT="63500" marB="6350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tc>
                  <a:txBody>
                    <a:bodyPr/>
                    <a:lstStyle/>
                    <a:p>
                      <a:pPr marL="5080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FFFFFF"/>
                          </a:solidFill>
                        </a:rPr>
                        <a:t>Wildly brainstorm universal and tailored program onboarding experiences</a:t>
                      </a:r>
                      <a:endParaRPr sz="1100" b="1" u="none" strike="noStrike" cap="none">
                        <a:solidFill>
                          <a:srgbClr val="FFFFFF"/>
                        </a:solidFill>
                      </a:endParaRPr>
                    </a:p>
                  </a:txBody>
                  <a:tcPr marL="63500" marR="63500" marT="63500" marB="63500" anchor="ctr">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rgbClr val="218179"/>
                    </a:solidFill>
                  </a:tcPr>
                </a:tc>
                <a:extLst>
                  <a:ext uri="{0D108BD9-81ED-4DB2-BD59-A6C34878D82A}">
                    <a16:rowId xmlns:a16="http://schemas.microsoft.com/office/drawing/2014/main" val="10000"/>
                  </a:ext>
                </a:extLst>
              </a:tr>
              <a:tr h="279400">
                <a:tc>
                  <a:txBody>
                    <a:bodyPr/>
                    <a:lstStyle/>
                    <a:p>
                      <a:pPr marL="50800" marR="0" lvl="0" indent="0" algn="l" rtl="0">
                        <a:lnSpc>
                          <a:spcPct val="108000"/>
                        </a:lnSpc>
                        <a:spcBef>
                          <a:spcPts val="0"/>
                        </a:spcBef>
                        <a:spcAft>
                          <a:spcPts val="0"/>
                        </a:spcAft>
                        <a:buClr>
                          <a:srgbClr val="000000"/>
                        </a:buClr>
                        <a:buSzPts val="1100"/>
                        <a:buFont typeface="Arial"/>
                        <a:buNone/>
                      </a:pPr>
                      <a:r>
                        <a:rPr lang="en-US" sz="1100" b="1" u="none" strike="noStrike" cap="none"/>
                        <a:t>Ask</a:t>
                      </a:r>
                      <a:r>
                        <a:rPr lang="en-US" sz="1100" u="none" strike="noStrike" cap="none"/>
                        <a:t> every student about their interests, strengths, and aspirations</a:t>
                      </a: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chemeClr val="lt1"/>
                    </a:solidFill>
                  </a:tcPr>
                </a:tc>
                <a:tc>
                  <a:txBody>
                    <a:bodyPr/>
                    <a:lstStyle/>
                    <a:p>
                      <a:pPr marL="0" marR="0" lvl="0" indent="0" algn="l" rtl="0">
                        <a:lnSpc>
                          <a:spcPct val="108000"/>
                        </a:lnSpc>
                        <a:spcBef>
                          <a:spcPts val="0"/>
                        </a:spcBef>
                        <a:spcAft>
                          <a:spcPts val="0"/>
                        </a:spcAft>
                        <a:buClr>
                          <a:srgbClr val="000000"/>
                        </a:buClr>
                        <a:buSzPts val="1100"/>
                        <a:buFont typeface="Arial"/>
                        <a:buNone/>
                      </a:pPr>
                      <a:r>
                        <a:rPr lang="en-US" sz="1100" i="1" u="none" strike="noStrike" cap="none"/>
                        <a:t>Whole-college: </a:t>
                      </a:r>
                      <a:endParaRPr sz="1100" u="none" strike="noStrike" cap="none"/>
                    </a:p>
                    <a:p>
                      <a:pPr marL="0" marR="0" lvl="0" indent="0" algn="l" rtl="0">
                        <a:lnSpc>
                          <a:spcPct val="108000"/>
                        </a:lnSpc>
                        <a:spcBef>
                          <a:spcPts val="0"/>
                        </a:spcBef>
                        <a:spcAft>
                          <a:spcPts val="0"/>
                        </a:spcAft>
                        <a:buClr>
                          <a:srgbClr val="000000"/>
                        </a:buClr>
                        <a:buSzPts val="1100"/>
                        <a:buFont typeface="Arial"/>
                        <a:buNone/>
                      </a:pPr>
                      <a:endParaRPr sz="1100" u="none" strike="noStrike" cap="none"/>
                    </a:p>
                    <a:p>
                      <a:pPr marL="0" marR="0" lvl="0" indent="0" algn="l" rtl="0">
                        <a:lnSpc>
                          <a:spcPct val="108000"/>
                        </a:lnSpc>
                        <a:spcBef>
                          <a:spcPts val="0"/>
                        </a:spcBef>
                        <a:spcAft>
                          <a:spcPts val="0"/>
                        </a:spcAft>
                        <a:buClr>
                          <a:srgbClr val="000000"/>
                        </a:buClr>
                        <a:buSzPts val="1100"/>
                        <a:buFont typeface="Arial"/>
                        <a:buNone/>
                      </a:pPr>
                      <a:r>
                        <a:rPr lang="en-US" sz="1100" i="1" u="none" strike="noStrike" cap="none"/>
                        <a:t>Tailored for specific student groups: </a:t>
                      </a:r>
                      <a:endParaRPr sz="1100" u="none" strike="noStrike" cap="none"/>
                    </a:p>
                    <a:p>
                      <a:pPr marL="0" marR="0" lvl="0" indent="0" algn="l" rtl="0">
                        <a:lnSpc>
                          <a:spcPct val="108000"/>
                        </a:lnSpc>
                        <a:spcBef>
                          <a:spcPts val="0"/>
                        </a:spcBef>
                        <a:spcAft>
                          <a:spcPts val="0"/>
                        </a:spcAft>
                        <a:buClr>
                          <a:srgbClr val="000000"/>
                        </a:buClr>
                        <a:buSzPts val="1100"/>
                        <a:buFont typeface="Arial"/>
                        <a:buNone/>
                      </a:pP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9400">
                <a:tc>
                  <a:txBody>
                    <a:bodyPr/>
                    <a:lstStyle/>
                    <a:p>
                      <a:pPr marL="50800" marR="0" lvl="0" indent="0" algn="l" rtl="0">
                        <a:lnSpc>
                          <a:spcPct val="108000"/>
                        </a:lnSpc>
                        <a:spcBef>
                          <a:spcPts val="0"/>
                        </a:spcBef>
                        <a:spcAft>
                          <a:spcPts val="0"/>
                        </a:spcAft>
                        <a:buClr>
                          <a:srgbClr val="000000"/>
                        </a:buClr>
                        <a:buSzPts val="1100"/>
                        <a:buFont typeface="Arial"/>
                        <a:buNone/>
                      </a:pPr>
                      <a:r>
                        <a:rPr lang="en-US" sz="1100" b="1" u="none" strike="noStrike" cap="none"/>
                        <a:t>Connect</a:t>
                      </a:r>
                      <a:r>
                        <a:rPr lang="en-US" sz="1100" u="none" strike="noStrike" cap="none"/>
                        <a:t> them with faculty, students, alumni, and others with similar interests</a:t>
                      </a: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chemeClr val="lt1"/>
                    </a:solidFill>
                  </a:tcPr>
                </a:tc>
                <a:tc>
                  <a:txBody>
                    <a:bodyPr/>
                    <a:lstStyle/>
                    <a:p>
                      <a:pPr marL="0" marR="0" lvl="0" indent="0" algn="l" rtl="0">
                        <a:lnSpc>
                          <a:spcPct val="108000"/>
                        </a:lnSpc>
                        <a:spcBef>
                          <a:spcPts val="0"/>
                        </a:spcBef>
                        <a:spcAft>
                          <a:spcPts val="0"/>
                        </a:spcAft>
                        <a:buClr>
                          <a:srgbClr val="000000"/>
                        </a:buClr>
                        <a:buSzPts val="1100"/>
                        <a:buFont typeface="Arial"/>
                        <a:buNone/>
                      </a:pPr>
                      <a:r>
                        <a:rPr lang="en-US" sz="1100" i="1" u="none" strike="noStrike" cap="none"/>
                        <a:t>Whole-college: </a:t>
                      </a:r>
                      <a:endParaRPr sz="1100" u="none" strike="noStrike" cap="none"/>
                    </a:p>
                    <a:p>
                      <a:pPr marL="0" marR="0" lvl="0" indent="0" algn="l" rtl="0">
                        <a:lnSpc>
                          <a:spcPct val="108000"/>
                        </a:lnSpc>
                        <a:spcBef>
                          <a:spcPts val="0"/>
                        </a:spcBef>
                        <a:spcAft>
                          <a:spcPts val="0"/>
                        </a:spcAft>
                        <a:buClr>
                          <a:srgbClr val="000000"/>
                        </a:buClr>
                        <a:buSzPts val="1100"/>
                        <a:buFont typeface="Arial"/>
                        <a:buNone/>
                      </a:pPr>
                      <a:endParaRPr sz="1100" u="none" strike="noStrike" cap="none"/>
                    </a:p>
                    <a:p>
                      <a:pPr marL="0" marR="0" lvl="0" indent="0" algn="l" rtl="0">
                        <a:lnSpc>
                          <a:spcPct val="108000"/>
                        </a:lnSpc>
                        <a:spcBef>
                          <a:spcPts val="0"/>
                        </a:spcBef>
                        <a:spcAft>
                          <a:spcPts val="0"/>
                        </a:spcAft>
                        <a:buClr>
                          <a:srgbClr val="000000"/>
                        </a:buClr>
                        <a:buSzPts val="1100"/>
                        <a:buFont typeface="Arial"/>
                        <a:buNone/>
                      </a:pPr>
                      <a:r>
                        <a:rPr lang="en-US" sz="1100" i="1" u="none" strike="noStrike" cap="none"/>
                        <a:t>Tailored for specific student groups:</a:t>
                      </a:r>
                      <a:r>
                        <a:rPr lang="en-US" sz="1100" u="none" strike="noStrike" cap="none"/>
                        <a:t> </a:t>
                      </a:r>
                      <a:endParaRPr sz="1100" u="none" strike="noStrike" cap="none"/>
                    </a:p>
                    <a:p>
                      <a:pPr marL="0" marR="0" lvl="0" indent="0" algn="l" rtl="0">
                        <a:lnSpc>
                          <a:spcPct val="108000"/>
                        </a:lnSpc>
                        <a:spcBef>
                          <a:spcPts val="0"/>
                        </a:spcBef>
                        <a:spcAft>
                          <a:spcPts val="0"/>
                        </a:spcAft>
                        <a:buClr>
                          <a:srgbClr val="000000"/>
                        </a:buClr>
                        <a:buSzPts val="1100"/>
                        <a:buFont typeface="Arial"/>
                        <a:buNone/>
                      </a:pP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9400">
                <a:tc>
                  <a:txBody>
                    <a:bodyPr/>
                    <a:lstStyle/>
                    <a:p>
                      <a:pPr marL="50800" marR="0" lvl="0" indent="0" algn="l" rtl="0">
                        <a:lnSpc>
                          <a:spcPct val="108000"/>
                        </a:lnSpc>
                        <a:spcBef>
                          <a:spcPts val="0"/>
                        </a:spcBef>
                        <a:spcAft>
                          <a:spcPts val="0"/>
                        </a:spcAft>
                        <a:buClr>
                          <a:srgbClr val="000000"/>
                        </a:buClr>
                        <a:buSzPts val="1100"/>
                        <a:buFont typeface="Arial"/>
                        <a:buNone/>
                      </a:pPr>
                      <a:r>
                        <a:rPr lang="en-US" sz="1100" b="1" u="none" strike="noStrike" cap="none"/>
                        <a:t>Inspire</a:t>
                      </a:r>
                      <a:r>
                        <a:rPr lang="en-US" sz="1100" u="none" strike="noStrike" cap="none"/>
                        <a:t> learning in term 1 through “light-the-fire” college-level courses on issues of interest</a:t>
                      </a: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chemeClr val="lt1"/>
                    </a:solidFill>
                  </a:tcPr>
                </a:tc>
                <a:tc>
                  <a:txBody>
                    <a:bodyPr/>
                    <a:lstStyle/>
                    <a:p>
                      <a:pPr marL="0" marR="0" lvl="0" indent="0" algn="l" rtl="0">
                        <a:lnSpc>
                          <a:spcPct val="108000"/>
                        </a:lnSpc>
                        <a:spcBef>
                          <a:spcPts val="0"/>
                        </a:spcBef>
                        <a:spcAft>
                          <a:spcPts val="0"/>
                        </a:spcAft>
                        <a:buClr>
                          <a:srgbClr val="000000"/>
                        </a:buClr>
                        <a:buSzPts val="1100"/>
                        <a:buFont typeface="Arial"/>
                        <a:buNone/>
                      </a:pPr>
                      <a:r>
                        <a:rPr lang="en-US" sz="1100" i="1" u="none" strike="noStrike" cap="none"/>
                        <a:t>Whole-college: </a:t>
                      </a:r>
                      <a:endParaRPr sz="1100" u="none" strike="noStrike" cap="none"/>
                    </a:p>
                    <a:p>
                      <a:pPr marL="0" marR="0" lvl="0" indent="0" algn="l" rtl="0">
                        <a:lnSpc>
                          <a:spcPct val="108000"/>
                        </a:lnSpc>
                        <a:spcBef>
                          <a:spcPts val="0"/>
                        </a:spcBef>
                        <a:spcAft>
                          <a:spcPts val="0"/>
                        </a:spcAft>
                        <a:buClr>
                          <a:srgbClr val="000000"/>
                        </a:buClr>
                        <a:buSzPts val="1100"/>
                        <a:buFont typeface="Arial"/>
                        <a:buNone/>
                      </a:pPr>
                      <a:endParaRPr sz="1100" u="none" strike="noStrike" cap="none"/>
                    </a:p>
                    <a:p>
                      <a:pPr marL="0" marR="0" lvl="0" indent="0" algn="l" rtl="0">
                        <a:lnSpc>
                          <a:spcPct val="108000"/>
                        </a:lnSpc>
                        <a:spcBef>
                          <a:spcPts val="0"/>
                        </a:spcBef>
                        <a:spcAft>
                          <a:spcPts val="0"/>
                        </a:spcAft>
                        <a:buClr>
                          <a:srgbClr val="000000"/>
                        </a:buClr>
                        <a:buSzPts val="1100"/>
                        <a:buFont typeface="Arial"/>
                        <a:buNone/>
                      </a:pPr>
                      <a:r>
                        <a:rPr lang="en-US" sz="1100" i="1" u="none" strike="noStrike" cap="none"/>
                        <a:t>Tailored for specific student groups: </a:t>
                      </a:r>
                      <a:endParaRPr sz="1100" u="none" strike="noStrike" cap="none"/>
                    </a:p>
                    <a:p>
                      <a:pPr marL="0" marR="0" lvl="0" indent="0" algn="l" rtl="0">
                        <a:lnSpc>
                          <a:spcPct val="108000"/>
                        </a:lnSpc>
                        <a:spcBef>
                          <a:spcPts val="0"/>
                        </a:spcBef>
                        <a:spcAft>
                          <a:spcPts val="0"/>
                        </a:spcAft>
                        <a:buClr>
                          <a:srgbClr val="000000"/>
                        </a:buClr>
                        <a:buSzPts val="1100"/>
                        <a:buFont typeface="Arial"/>
                        <a:buNone/>
                      </a:pP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9400">
                <a:tc>
                  <a:txBody>
                    <a:bodyPr/>
                    <a:lstStyle/>
                    <a:p>
                      <a:pPr marL="50800" marR="0" lvl="0" indent="0" algn="l" rtl="0">
                        <a:lnSpc>
                          <a:spcPct val="108000"/>
                        </a:lnSpc>
                        <a:spcBef>
                          <a:spcPts val="0"/>
                        </a:spcBef>
                        <a:spcAft>
                          <a:spcPts val="0"/>
                        </a:spcAft>
                        <a:buClr>
                          <a:srgbClr val="000000"/>
                        </a:buClr>
                        <a:buSzPts val="1100"/>
                        <a:buFont typeface="Arial"/>
                        <a:buNone/>
                      </a:pPr>
                      <a:r>
                        <a:rPr lang="en-US" sz="1100" u="none" strike="noStrike" cap="none"/>
                        <a:t>Help every student develop an individualized education </a:t>
                      </a:r>
                      <a:r>
                        <a:rPr lang="en-US" sz="1100" b="1" u="none" strike="noStrike" cap="none"/>
                        <a:t>plan </a:t>
                      </a:r>
                      <a:r>
                        <a:rPr lang="en-US" sz="1100" u="none" strike="noStrike" cap="none"/>
                        <a:t>aligned to jobs/transfer in their field of interest by the end of term 1</a:t>
                      </a: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chemeClr val="lt1"/>
                    </a:solidFill>
                  </a:tcPr>
                </a:tc>
                <a:tc>
                  <a:txBody>
                    <a:bodyPr/>
                    <a:lstStyle/>
                    <a:p>
                      <a:pPr marL="0" marR="0" lvl="0" indent="0" algn="l" rtl="0">
                        <a:lnSpc>
                          <a:spcPct val="108000"/>
                        </a:lnSpc>
                        <a:spcBef>
                          <a:spcPts val="0"/>
                        </a:spcBef>
                        <a:spcAft>
                          <a:spcPts val="0"/>
                        </a:spcAft>
                        <a:buClr>
                          <a:srgbClr val="000000"/>
                        </a:buClr>
                        <a:buSzPts val="1100"/>
                        <a:buFont typeface="Arial"/>
                        <a:buNone/>
                      </a:pPr>
                      <a:r>
                        <a:rPr lang="en-US" sz="1100" i="1" u="none" strike="noStrike" cap="none"/>
                        <a:t>Whole-college: </a:t>
                      </a:r>
                      <a:endParaRPr sz="1100" u="none" strike="noStrike" cap="none"/>
                    </a:p>
                    <a:p>
                      <a:pPr marL="0" marR="0" lvl="0" indent="0" algn="l" rtl="0">
                        <a:lnSpc>
                          <a:spcPct val="108000"/>
                        </a:lnSpc>
                        <a:spcBef>
                          <a:spcPts val="0"/>
                        </a:spcBef>
                        <a:spcAft>
                          <a:spcPts val="0"/>
                        </a:spcAft>
                        <a:buClr>
                          <a:srgbClr val="000000"/>
                        </a:buClr>
                        <a:buSzPts val="1100"/>
                        <a:buFont typeface="Arial"/>
                        <a:buNone/>
                      </a:pPr>
                      <a:endParaRPr sz="1100" u="none" strike="noStrike" cap="none"/>
                    </a:p>
                    <a:p>
                      <a:pPr marL="0" marR="0" lvl="0" indent="0" algn="l" rtl="0">
                        <a:lnSpc>
                          <a:spcPct val="108000"/>
                        </a:lnSpc>
                        <a:spcBef>
                          <a:spcPts val="0"/>
                        </a:spcBef>
                        <a:spcAft>
                          <a:spcPts val="0"/>
                        </a:spcAft>
                        <a:buClr>
                          <a:srgbClr val="000000"/>
                        </a:buClr>
                        <a:buSzPts val="1100"/>
                        <a:buFont typeface="Arial"/>
                        <a:buNone/>
                      </a:pPr>
                      <a:r>
                        <a:rPr lang="en-US" sz="1100" i="1" u="none" strike="noStrike" cap="none"/>
                        <a:t>Tailored for specific student groups: </a:t>
                      </a:r>
                      <a:endParaRPr sz="1100" u="none" strike="noStrike" cap="none"/>
                    </a:p>
                    <a:p>
                      <a:pPr marL="0" marR="0" lvl="0" indent="0" algn="l" rtl="0">
                        <a:lnSpc>
                          <a:spcPct val="108000"/>
                        </a:lnSpc>
                        <a:spcBef>
                          <a:spcPts val="0"/>
                        </a:spcBef>
                        <a:spcAft>
                          <a:spcPts val="0"/>
                        </a:spcAft>
                        <a:buClr>
                          <a:srgbClr val="000000"/>
                        </a:buClr>
                        <a:buSzPts val="1100"/>
                        <a:buFont typeface="Arial"/>
                        <a:buNone/>
                      </a:pPr>
                      <a:endParaRPr sz="1100" u="none" strike="noStrike" cap="none"/>
                    </a:p>
                  </a:txBody>
                  <a:tcPr marL="63500" marR="63500" marT="63500" marB="63500">
                    <a:lnL w="9525" cap="flat" cmpd="sng">
                      <a:solidFill>
                        <a:srgbClr val="B9D0B5"/>
                      </a:solidFill>
                      <a:prstDash val="solid"/>
                      <a:round/>
                      <a:headEnd type="none" w="sm" len="sm"/>
                      <a:tailEnd type="none" w="sm" len="sm"/>
                    </a:lnL>
                    <a:lnR w="9525" cap="flat" cmpd="sng">
                      <a:solidFill>
                        <a:srgbClr val="B9D0B5"/>
                      </a:solidFill>
                      <a:prstDash val="solid"/>
                      <a:round/>
                      <a:headEnd type="none" w="sm" len="sm"/>
                      <a:tailEnd type="none" w="sm" len="sm"/>
                    </a:lnR>
                    <a:lnT w="9525" cap="flat" cmpd="sng">
                      <a:solidFill>
                        <a:srgbClr val="B9D0B5"/>
                      </a:solidFill>
                      <a:prstDash val="solid"/>
                      <a:round/>
                      <a:headEnd type="none" w="sm" len="sm"/>
                      <a:tailEnd type="none" w="sm" len="sm"/>
                    </a:lnT>
                    <a:lnB w="9525" cap="flat" cmpd="sng">
                      <a:solidFill>
                        <a:srgbClr val="B9D0B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b6d4e53306_0_515"/>
          <p:cNvSpPr txBox="1">
            <a:spLocks noGrp="1"/>
          </p:cNvSpPr>
          <p:nvPr>
            <p:ph type="body" idx="4294967295"/>
          </p:nvPr>
        </p:nvSpPr>
        <p:spPr>
          <a:xfrm>
            <a:off x="825950" y="1731950"/>
            <a:ext cx="10772400" cy="4337700"/>
          </a:xfrm>
          <a:prstGeom prst="rect">
            <a:avLst/>
          </a:prstGeom>
          <a:noFill/>
          <a:ln>
            <a:noFill/>
          </a:ln>
        </p:spPr>
        <p:txBody>
          <a:bodyPr spcFirstLastPara="1" wrap="square" lIns="64275" tIns="64275" rIns="64275" bIns="64275" anchor="t" anchorCtr="0">
            <a:noAutofit/>
          </a:bodyPr>
          <a:lstStyle/>
          <a:p>
            <a:pPr marL="527050" lvl="0" indent="-457200" algn="l" rtl="0">
              <a:lnSpc>
                <a:spcPct val="120000"/>
              </a:lnSpc>
              <a:spcBef>
                <a:spcPts val="0"/>
              </a:spcBef>
              <a:spcAft>
                <a:spcPts val="1200"/>
              </a:spcAft>
              <a:buClr>
                <a:srgbClr val="006666"/>
              </a:buClr>
              <a:buSzPct val="90000"/>
              <a:buFont typeface="Wingdings" panose="05000000000000000000" pitchFamily="2" charset="2"/>
              <a:buChar char="q"/>
            </a:pPr>
            <a:r>
              <a:rPr lang="en-US" sz="2500" b="0" dirty="0">
                <a:solidFill>
                  <a:srgbClr val="008080"/>
                </a:solidFill>
              </a:rPr>
              <a:t>How can we help every </a:t>
            </a:r>
            <a:r>
              <a:rPr lang="en-US" sz="2500" b="0" dirty="0">
                <a:solidFill>
                  <a:srgbClr val="00808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student</a:t>
            </a:r>
            <a:r>
              <a:rPr lang="en-US" sz="2500" b="0" dirty="0">
                <a:solidFill>
                  <a:srgbClr val="008080"/>
                </a:solidFill>
              </a:rPr>
              <a:t> make a </a:t>
            </a:r>
            <a:r>
              <a:rPr lang="en-US" sz="2500" dirty="0">
                <a:solidFill>
                  <a:schemeClr val="tx1"/>
                </a:solidFill>
              </a:rPr>
              <a:t>purposeful program choice and plan</a:t>
            </a:r>
            <a:r>
              <a:rPr lang="en-US" sz="2500" b="0" dirty="0">
                <a:solidFill>
                  <a:srgbClr val="008080"/>
                </a:solidFill>
              </a:rPr>
              <a:t>?</a:t>
            </a:r>
          </a:p>
          <a:p>
            <a:pPr marL="527050" lvl="0" indent="-457200" algn="l" rtl="0">
              <a:lnSpc>
                <a:spcPct val="120000"/>
              </a:lnSpc>
              <a:spcBef>
                <a:spcPts val="0"/>
              </a:spcBef>
              <a:spcAft>
                <a:spcPts val="1200"/>
              </a:spcAft>
              <a:buClr>
                <a:srgbClr val="006666"/>
              </a:buClr>
              <a:buSzPct val="90000"/>
              <a:buFont typeface="Wingdings" panose="05000000000000000000" pitchFamily="2" charset="2"/>
              <a:buChar char="q"/>
            </a:pPr>
            <a:r>
              <a:rPr lang="en-US" sz="2500" b="0" dirty="0">
                <a:solidFill>
                  <a:srgbClr val="008080"/>
                </a:solidFill>
              </a:rPr>
              <a:t>What activities and experiences will help students </a:t>
            </a:r>
            <a:r>
              <a:rPr lang="en-US" sz="2500" dirty="0">
                <a:solidFill>
                  <a:schemeClr val="tx1"/>
                </a:solidFill>
              </a:rPr>
              <a:t>build connections</a:t>
            </a:r>
            <a:r>
              <a:rPr lang="en-US" sz="2500" b="0" dirty="0">
                <a:solidFill>
                  <a:schemeClr val="tx1"/>
                </a:solidFill>
              </a:rPr>
              <a:t> </a:t>
            </a:r>
            <a:r>
              <a:rPr lang="en-US" sz="2500" b="0" dirty="0">
                <a:solidFill>
                  <a:srgbClr val="008080"/>
                </a:solidFill>
              </a:rPr>
              <a:t>with people in fields of interest to them?</a:t>
            </a:r>
          </a:p>
          <a:p>
            <a:pPr marL="527050" lvl="0" indent="-457200" algn="l" rtl="0">
              <a:lnSpc>
                <a:spcPct val="120000"/>
              </a:lnSpc>
              <a:spcBef>
                <a:spcPts val="0"/>
              </a:spcBef>
              <a:spcAft>
                <a:spcPts val="1200"/>
              </a:spcAft>
              <a:buClr>
                <a:srgbClr val="006666"/>
              </a:buClr>
              <a:buSzPct val="90000"/>
              <a:buFont typeface="Wingdings" panose="05000000000000000000" pitchFamily="2" charset="2"/>
              <a:buChar char="q"/>
            </a:pPr>
            <a:r>
              <a:rPr lang="en-US" sz="2500" b="0" dirty="0">
                <a:solidFill>
                  <a:srgbClr val="008080"/>
                </a:solidFill>
              </a:rPr>
              <a:t>How can we ensure that every student takes an </a:t>
            </a:r>
            <a:r>
              <a:rPr lang="en-US" sz="2500" dirty="0">
                <a:solidFill>
                  <a:schemeClr val="tx1"/>
                </a:solidFill>
              </a:rPr>
              <a:t>inspiring college-level course</a:t>
            </a:r>
            <a:r>
              <a:rPr lang="en-US" sz="2500" b="0" dirty="0">
                <a:solidFill>
                  <a:srgbClr val="008080"/>
                </a:solidFill>
              </a:rPr>
              <a:t> in their first term?</a:t>
            </a:r>
          </a:p>
          <a:p>
            <a:pPr marL="527050" lvl="0" indent="-457200">
              <a:lnSpc>
                <a:spcPct val="120000"/>
              </a:lnSpc>
              <a:spcBef>
                <a:spcPts val="0"/>
              </a:spcBef>
              <a:spcAft>
                <a:spcPts val="1200"/>
              </a:spcAft>
              <a:buClr>
                <a:srgbClr val="006666"/>
              </a:buClr>
              <a:buSzPct val="90000"/>
              <a:buFont typeface="Wingdings" panose="05000000000000000000" pitchFamily="2" charset="2"/>
              <a:buChar char="q"/>
            </a:pPr>
            <a:r>
              <a:rPr lang="en-US" sz="2500" b="0" dirty="0">
                <a:solidFill>
                  <a:srgbClr val="008080"/>
                </a:solidFill>
              </a:rPr>
              <a:t>How can we </a:t>
            </a:r>
            <a:r>
              <a:rPr lang="en-US" sz="2500" dirty="0">
                <a:solidFill>
                  <a:schemeClr val="tx1"/>
                </a:solidFill>
              </a:rPr>
              <a:t>personalize Ask-Connect-Inspire-Plan</a:t>
            </a:r>
            <a:r>
              <a:rPr lang="en-US" sz="2500" b="0" dirty="0">
                <a:solidFill>
                  <a:srgbClr val="008080"/>
                </a:solidFill>
              </a:rPr>
              <a:t> supports for underserved student groups?</a:t>
            </a:r>
            <a:endParaRPr sz="2700" b="0" dirty="0">
              <a:solidFill>
                <a:srgbClr val="008080"/>
              </a:solidFill>
            </a:endParaRPr>
          </a:p>
        </p:txBody>
      </p:sp>
      <p:sp>
        <p:nvSpPr>
          <p:cNvPr id="438" name="Google Shape;438;gb6d4e53306_0_515"/>
          <p:cNvSpPr txBox="1">
            <a:spLocks noGrp="1"/>
          </p:cNvSpPr>
          <p:nvPr>
            <p:ph type="title"/>
          </p:nvPr>
        </p:nvSpPr>
        <p:spPr>
          <a:xfrm>
            <a:off x="517402" y="520775"/>
            <a:ext cx="11389496" cy="982200"/>
          </a:xfrm>
          <a:prstGeom prst="rect">
            <a:avLst/>
          </a:prstGeom>
          <a:noFill/>
          <a:ln>
            <a:noFill/>
          </a:ln>
        </p:spPr>
        <p:txBody>
          <a:bodyPr spcFirstLastPara="1" wrap="square" lIns="64275" tIns="64275" rIns="64275" bIns="64275" anchor="t" anchorCtr="0">
            <a:normAutofit fontScale="90000"/>
          </a:bodyPr>
          <a:lstStyle/>
          <a:p>
            <a:pPr marL="0" marR="0" lvl="0" indent="0" algn="l" rtl="0">
              <a:lnSpc>
                <a:spcPct val="90000"/>
              </a:lnSpc>
              <a:spcBef>
                <a:spcPts val="0"/>
              </a:spcBef>
              <a:spcAft>
                <a:spcPts val="0"/>
              </a:spcAft>
              <a:buClr>
                <a:schemeClr val="dk1"/>
              </a:buClr>
              <a:buSzPts val="2200"/>
              <a:buFont typeface="Arial"/>
              <a:buNone/>
            </a:pPr>
            <a:r>
              <a:rPr lang="en-US" sz="3600" dirty="0"/>
              <a:t>Guiding questions for colleges seeking to reimagine the program onboarding experience: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35"/>
          <p:cNvSpPr txBox="1">
            <a:spLocks noGrp="1"/>
          </p:cNvSpPr>
          <p:nvPr>
            <p:ph type="body" sz="quarter" idx="10"/>
          </p:nvPr>
        </p:nvSpPr>
        <p:spPr>
          <a:xfrm>
            <a:off x="914401" y="2937165"/>
            <a:ext cx="8792633" cy="2637367"/>
          </a:xfrm>
          <a:prstGeom prst="rect">
            <a:avLst/>
          </a:prstGeom>
        </p:spPr>
        <p:txBody>
          <a:bodyPr spcFirstLastPara="1" wrap="square" lIns="121900" tIns="121900" rIns="121900" bIns="121900" anchor="t" anchorCtr="0">
            <a:noAutofit/>
          </a:bodyPr>
          <a:lstStyle/>
          <a:p>
            <a:pPr marL="0" indent="0">
              <a:buClr>
                <a:schemeClr val="dk1"/>
              </a:buClr>
              <a:buSzPts val="1100"/>
            </a:pPr>
            <a:r>
              <a:rPr lang="en-US" dirty="0"/>
              <a:t>Davis Jenkins, </a:t>
            </a:r>
            <a:r>
              <a:rPr lang="en-US" dirty="0">
                <a:hlinkClick r:id="rId3"/>
              </a:rPr>
              <a:t>pdj2102@tc.columbia.edu</a:t>
            </a:r>
            <a:endParaRPr lang="en-US" dirty="0"/>
          </a:p>
          <a:p>
            <a:pPr marL="0" indent="0">
              <a:buClr>
                <a:schemeClr val="dk1"/>
              </a:buClr>
              <a:buSzPts val="1100"/>
            </a:pPr>
            <a:endParaRPr lang="en-US" dirty="0"/>
          </a:p>
          <a:p>
            <a:pPr marL="0" indent="0">
              <a:spcBef>
                <a:spcPts val="800"/>
              </a:spcBef>
              <a:buClr>
                <a:schemeClr val="dk1"/>
              </a:buClr>
              <a:buSzPts val="1100"/>
            </a:pPr>
            <a:endParaRPr lang="en" dirty="0"/>
          </a:p>
          <a:p>
            <a:pPr marL="0" indent="0">
              <a:spcBef>
                <a:spcPts val="800"/>
              </a:spcBef>
              <a:buClr>
                <a:schemeClr val="dk1"/>
              </a:buClr>
              <a:buSzPts val="1100"/>
            </a:pPr>
            <a:endParaRPr sz="4800" b="1" dirty="0"/>
          </a:p>
        </p:txBody>
      </p:sp>
      <p:sp>
        <p:nvSpPr>
          <p:cNvPr id="321" name="Google Shape;321;p35"/>
          <p:cNvSpPr txBox="1">
            <a:spLocks noGrp="1"/>
          </p:cNvSpPr>
          <p:nvPr>
            <p:ph type="ctrTitle" idx="4294967295"/>
          </p:nvPr>
        </p:nvSpPr>
        <p:spPr>
          <a:prstGeom prst="rect">
            <a:avLst/>
          </a:prstGeom>
        </p:spPr>
        <p:txBody>
          <a:bodyPr spcFirstLastPara="1" wrap="square" lIns="121900" tIns="121900" rIns="121900" bIns="121900" anchor="t" anchorCtr="0">
            <a:noAutofit/>
          </a:bodyPr>
          <a:lstStyle/>
          <a:p>
            <a:r>
              <a:rPr lang="en" sz="12800">
                <a:solidFill>
                  <a:schemeClr val="accent1"/>
                </a:solidFill>
              </a:rPr>
              <a:t>Thanks!</a:t>
            </a:r>
            <a:endParaRPr sz="12800">
              <a:solidFill>
                <a:schemeClr val="accent1"/>
              </a:solidFill>
            </a:endParaRPr>
          </a:p>
        </p:txBody>
      </p:sp>
      <p:sp>
        <p:nvSpPr>
          <p:cNvPr id="2" name="Rectangle 1">
            <a:extLst>
              <a:ext uri="{FF2B5EF4-FFF2-40B4-BE49-F238E27FC236}">
                <a16:creationId xmlns:a16="http://schemas.microsoft.com/office/drawing/2014/main" id="{BCB0A0CB-7954-46E9-832A-AAE7F5570A51}"/>
              </a:ext>
            </a:extLst>
          </p:cNvPr>
          <p:cNvSpPr/>
          <p:nvPr/>
        </p:nvSpPr>
        <p:spPr>
          <a:xfrm>
            <a:off x="0" y="3920836"/>
            <a:ext cx="12192000" cy="206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a:solidFill>
                <a:srgbClr val="FFFFFF"/>
              </a:solidFill>
              <a:latin typeface="Arial"/>
            </a:endParaRPr>
          </a:p>
        </p:txBody>
      </p:sp>
      <p:pic>
        <p:nvPicPr>
          <p:cNvPr id="3" name="Picture 2">
            <a:extLst>
              <a:ext uri="{FF2B5EF4-FFF2-40B4-BE49-F238E27FC236}">
                <a16:creationId xmlns:a16="http://schemas.microsoft.com/office/drawing/2014/main" id="{DEEFC486-7B3E-4294-8521-8B5B44098197}"/>
              </a:ext>
            </a:extLst>
          </p:cNvPr>
          <p:cNvPicPr>
            <a:picLocks noChangeAspect="1"/>
          </p:cNvPicPr>
          <p:nvPr/>
        </p:nvPicPr>
        <p:blipFill>
          <a:blip r:embed="rId4"/>
          <a:stretch>
            <a:fillRect/>
          </a:stretch>
        </p:blipFill>
        <p:spPr>
          <a:xfrm>
            <a:off x="367887" y="3429000"/>
            <a:ext cx="11428959" cy="28613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322CC-21C6-5C45-973A-C768430EBC2A}"/>
              </a:ext>
            </a:extLst>
          </p:cNvPr>
          <p:cNvSpPr>
            <a:spLocks noGrp="1"/>
          </p:cNvSpPr>
          <p:nvPr>
            <p:ph type="title"/>
          </p:nvPr>
        </p:nvSpPr>
        <p:spPr>
          <a:xfrm>
            <a:off x="594599" y="421379"/>
            <a:ext cx="11398617" cy="1325700"/>
          </a:xfrm>
        </p:spPr>
        <p:txBody>
          <a:bodyPr>
            <a:normAutofit/>
          </a:bodyPr>
          <a:lstStyle/>
          <a:p>
            <a:r>
              <a:rPr lang="en-US" sz="3000" dirty="0">
                <a:solidFill>
                  <a:srgbClr val="006666"/>
                </a:solidFill>
              </a:rPr>
              <a:t>…but only about 40%-50% of FTIC FCS students gain early momentum…</a:t>
            </a:r>
          </a:p>
        </p:txBody>
      </p:sp>
      <p:sp>
        <p:nvSpPr>
          <p:cNvPr id="12" name="Text Placeholder 3">
            <a:extLst>
              <a:ext uri="{FF2B5EF4-FFF2-40B4-BE49-F238E27FC236}">
                <a16:creationId xmlns:a16="http://schemas.microsoft.com/office/drawing/2014/main" id="{9D01156C-E620-4E02-8241-6586E9C7C349}"/>
              </a:ext>
            </a:extLst>
          </p:cNvPr>
          <p:cNvSpPr txBox="1">
            <a:spLocks/>
          </p:cNvSpPr>
          <p:nvPr/>
        </p:nvSpPr>
        <p:spPr>
          <a:xfrm>
            <a:off x="566604" y="6418478"/>
            <a:ext cx="11102400" cy="364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Arial"/>
                <a:cs typeface="Arial"/>
                <a:sym typeface="Arial"/>
              </a:rPr>
              <a:t>Source: CCRC analysis of FCS KPI data.</a:t>
            </a:r>
          </a:p>
        </p:txBody>
      </p:sp>
      <p:pic>
        <p:nvPicPr>
          <p:cNvPr id="6" name="Picture 5">
            <a:extLst>
              <a:ext uri="{FF2B5EF4-FFF2-40B4-BE49-F238E27FC236}">
                <a16:creationId xmlns:a16="http://schemas.microsoft.com/office/drawing/2014/main" id="{C777AC20-EDD7-4849-A2F1-6C5F95506536}"/>
              </a:ext>
            </a:extLst>
          </p:cNvPr>
          <p:cNvPicPr>
            <a:picLocks noChangeAspect="1"/>
          </p:cNvPicPr>
          <p:nvPr/>
        </p:nvPicPr>
        <p:blipFill>
          <a:blip r:embed="rId2"/>
          <a:stretch>
            <a:fillRect/>
          </a:stretch>
        </p:blipFill>
        <p:spPr>
          <a:xfrm>
            <a:off x="369257" y="1496954"/>
            <a:ext cx="11299747" cy="4791744"/>
          </a:xfrm>
          <a:prstGeom prst="rect">
            <a:avLst/>
          </a:prstGeom>
        </p:spPr>
      </p:pic>
    </p:spTree>
    <p:extLst>
      <p:ext uri="{BB962C8B-B14F-4D97-AF65-F5344CB8AC3E}">
        <p14:creationId xmlns:p14="http://schemas.microsoft.com/office/powerpoint/2010/main" val="2644263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322CC-21C6-5C45-973A-C768430EBC2A}"/>
              </a:ext>
            </a:extLst>
          </p:cNvPr>
          <p:cNvSpPr>
            <a:spLocks noGrp="1"/>
          </p:cNvSpPr>
          <p:nvPr>
            <p:ph type="title"/>
          </p:nvPr>
        </p:nvSpPr>
        <p:spPr>
          <a:xfrm>
            <a:off x="594599" y="421379"/>
            <a:ext cx="11398617" cy="1325700"/>
          </a:xfrm>
        </p:spPr>
        <p:txBody>
          <a:bodyPr>
            <a:normAutofit/>
          </a:bodyPr>
          <a:lstStyle/>
          <a:p>
            <a:r>
              <a:rPr lang="en-US" sz="3000" dirty="0">
                <a:solidFill>
                  <a:srgbClr val="006666"/>
                </a:solidFill>
              </a:rPr>
              <a:t>…and too many, particularly students of color, earn no college credits in their first year</a:t>
            </a:r>
          </a:p>
        </p:txBody>
      </p:sp>
      <p:pic>
        <p:nvPicPr>
          <p:cNvPr id="11" name="Picture 10">
            <a:extLst>
              <a:ext uri="{FF2B5EF4-FFF2-40B4-BE49-F238E27FC236}">
                <a16:creationId xmlns:a16="http://schemas.microsoft.com/office/drawing/2014/main" id="{834A0D87-AFD2-433B-B2E3-F1504A9E2056}"/>
              </a:ext>
            </a:extLst>
          </p:cNvPr>
          <p:cNvPicPr>
            <a:picLocks noChangeAspect="1"/>
          </p:cNvPicPr>
          <p:nvPr/>
        </p:nvPicPr>
        <p:blipFill>
          <a:blip r:embed="rId2"/>
          <a:stretch>
            <a:fillRect/>
          </a:stretch>
        </p:blipFill>
        <p:spPr>
          <a:xfrm>
            <a:off x="337376" y="1465687"/>
            <a:ext cx="11398617" cy="4801270"/>
          </a:xfrm>
          <a:prstGeom prst="rect">
            <a:avLst/>
          </a:prstGeom>
        </p:spPr>
      </p:pic>
      <p:sp>
        <p:nvSpPr>
          <p:cNvPr id="12" name="Text Placeholder 3">
            <a:extLst>
              <a:ext uri="{FF2B5EF4-FFF2-40B4-BE49-F238E27FC236}">
                <a16:creationId xmlns:a16="http://schemas.microsoft.com/office/drawing/2014/main" id="{9D01156C-E620-4E02-8241-6586E9C7C349}"/>
              </a:ext>
            </a:extLst>
          </p:cNvPr>
          <p:cNvSpPr txBox="1">
            <a:spLocks/>
          </p:cNvSpPr>
          <p:nvPr/>
        </p:nvSpPr>
        <p:spPr>
          <a:xfrm>
            <a:off x="566604" y="6418478"/>
            <a:ext cx="11102400" cy="364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300" dirty="0"/>
              <a:t>Source: CCRC analysis of FCS KPI data.</a:t>
            </a:r>
          </a:p>
        </p:txBody>
      </p:sp>
    </p:spTree>
    <p:extLst>
      <p:ext uri="{BB962C8B-B14F-4D97-AF65-F5344CB8AC3E}">
        <p14:creationId xmlns:p14="http://schemas.microsoft.com/office/powerpoint/2010/main" val="119982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2D3DAF-7088-E54A-A0EF-027110946AD1}"/>
              </a:ext>
            </a:extLst>
          </p:cNvPr>
          <p:cNvSpPr txBox="1">
            <a:spLocks/>
          </p:cNvSpPr>
          <p:nvPr/>
        </p:nvSpPr>
        <p:spPr>
          <a:xfrm>
            <a:off x="183827" y="2671303"/>
            <a:ext cx="4616377" cy="2864772"/>
          </a:xfrm>
          <a:prstGeom prst="rect">
            <a:avLst/>
          </a:prstGeom>
        </p:spPr>
        <p:txBody>
          <a:bodyPr/>
          <a:lstStyle>
            <a:lvl1pPr marL="325098" indent="-325098" algn="l" defTabSz="1300393" rtl="0" eaLnBrk="1" latinLnBrk="0" hangingPunct="1">
              <a:lnSpc>
                <a:spcPct val="90000"/>
              </a:lnSpc>
              <a:spcBef>
                <a:spcPts val="1422"/>
              </a:spcBef>
              <a:buClr>
                <a:srgbClr val="30A2B6"/>
              </a:buClr>
              <a:buFont typeface="Arial" panose="020B0604020202020204" pitchFamily="34" charset="0"/>
              <a:buChar char="•"/>
              <a:defRPr sz="3982" b="0" i="0" kern="1200">
                <a:solidFill>
                  <a:schemeClr val="tx1"/>
                </a:solidFill>
                <a:latin typeface="Arial" charset="0"/>
                <a:ea typeface="+mn-ea"/>
                <a:cs typeface="+mn-cs"/>
              </a:defRPr>
            </a:lvl1pPr>
            <a:lvl2pPr marL="975295" indent="-325098" algn="l" defTabSz="1300393" rtl="0" eaLnBrk="1" latinLnBrk="0" hangingPunct="1">
              <a:lnSpc>
                <a:spcPct val="90000"/>
              </a:lnSpc>
              <a:spcBef>
                <a:spcPts val="711"/>
              </a:spcBef>
              <a:buFont typeface="Arial" panose="020B0604020202020204" pitchFamily="34" charset="0"/>
              <a:buChar char="•"/>
              <a:defRPr sz="3413" b="0" i="0" kern="1200">
                <a:solidFill>
                  <a:schemeClr val="tx1"/>
                </a:solidFill>
                <a:latin typeface="Arial" charset="0"/>
                <a:ea typeface="+mn-ea"/>
                <a:cs typeface="+mn-cs"/>
              </a:defRPr>
            </a:lvl2pPr>
            <a:lvl3pPr marL="1625492" indent="-325098" algn="l" defTabSz="1300393" rtl="0" eaLnBrk="1" latinLnBrk="0" hangingPunct="1">
              <a:lnSpc>
                <a:spcPct val="90000"/>
              </a:lnSpc>
              <a:spcBef>
                <a:spcPts val="711"/>
              </a:spcBef>
              <a:buFont typeface="Arial" panose="020B0604020202020204" pitchFamily="34" charset="0"/>
              <a:buChar char="•"/>
              <a:defRPr sz="2844" b="0" i="0" kern="1200">
                <a:solidFill>
                  <a:schemeClr val="tx1"/>
                </a:solidFill>
                <a:latin typeface="Arial" charset="0"/>
                <a:ea typeface="+mn-ea"/>
                <a:cs typeface="+mn-cs"/>
              </a:defRPr>
            </a:lvl3pPr>
            <a:lvl4pPr marL="2275688" indent="-325098" algn="l" defTabSz="1300393" rtl="0" eaLnBrk="1" latinLnBrk="0" hangingPunct="1">
              <a:lnSpc>
                <a:spcPct val="90000"/>
              </a:lnSpc>
              <a:spcBef>
                <a:spcPts val="711"/>
              </a:spcBef>
              <a:buFont typeface="Arial" panose="020B0604020202020204" pitchFamily="34" charset="0"/>
              <a:buChar char="•"/>
              <a:defRPr sz="2560" b="0" i="0" kern="1200">
                <a:solidFill>
                  <a:schemeClr val="tx1"/>
                </a:solidFill>
                <a:latin typeface="Arial" charset="0"/>
                <a:ea typeface="+mn-ea"/>
                <a:cs typeface="+mn-cs"/>
              </a:defRPr>
            </a:lvl4pPr>
            <a:lvl5pPr marL="2925885" indent="-325098" algn="l" defTabSz="1300393" rtl="0" eaLnBrk="1" latinLnBrk="0" hangingPunct="1">
              <a:lnSpc>
                <a:spcPct val="90000"/>
              </a:lnSpc>
              <a:spcBef>
                <a:spcPts val="711"/>
              </a:spcBef>
              <a:buFont typeface="Arial" panose="020B0604020202020204" pitchFamily="34" charset="0"/>
              <a:buChar char="•"/>
              <a:defRPr sz="2560" b="0" i="0" kern="1200">
                <a:solidFill>
                  <a:schemeClr val="tx1"/>
                </a:solidFill>
                <a:latin typeface="Arial" charset="0"/>
                <a:ea typeface="+mn-ea"/>
                <a:cs typeface="+mn-cs"/>
              </a:defRPr>
            </a:lvl5pPr>
            <a:lvl6pPr marL="3576081" indent="-325098" algn="l" defTabSz="1300393"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278" indent="-325098" algn="l" defTabSz="1300393"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475" indent="-325098" algn="l" defTabSz="1300393"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671" indent="-325098" algn="l" defTabSz="1300393"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marR="0" lvl="0" indent="0" algn="l" defTabSz="914306" rtl="0" eaLnBrk="1" fontAlgn="auto" latinLnBrk="0" hangingPunct="1">
              <a:lnSpc>
                <a:spcPct val="90000"/>
              </a:lnSpc>
              <a:spcBef>
                <a:spcPts val="1000"/>
              </a:spcBef>
              <a:spcAft>
                <a:spcPts val="844"/>
              </a:spcAft>
              <a:buClr>
                <a:srgbClr val="30A2B6"/>
              </a:buClr>
              <a:buSzTx/>
              <a:buFont typeface="Arial" panose="020B0604020202020204" pitchFamily="34" charset="0"/>
              <a:buNone/>
              <a:tabLst/>
              <a:defRPr/>
            </a:pPr>
            <a:r>
              <a:rPr kumimoji="0" lang="en-US" sz="1969" b="0" i="0" u="none" strike="noStrike" kern="1200" cap="none" spc="0" normalizeH="0" baseline="0" noProof="0" dirty="0">
                <a:ln>
                  <a:noFill/>
                </a:ln>
                <a:solidFill>
                  <a:srgbClr val="000000"/>
                </a:solidFill>
                <a:effectLst/>
                <a:uLnTx/>
                <a:uFillTx/>
                <a:latin typeface="Arial" charset="0"/>
                <a:ea typeface="+mn-ea"/>
                <a:cs typeface="+mn-cs"/>
                <a:sym typeface="Helvetica"/>
              </a:rPr>
              <a:t>Students who successfully transferred in STEM more frequently took STEM transfer courses before transfer math courses.</a:t>
            </a:r>
          </a:p>
          <a:p>
            <a:pPr marL="0" marR="0" lvl="0" indent="0" algn="l" defTabSz="914306" rtl="0" eaLnBrk="1" fontAlgn="auto" latinLnBrk="0" hangingPunct="1">
              <a:lnSpc>
                <a:spcPct val="90000"/>
              </a:lnSpc>
              <a:spcBef>
                <a:spcPts val="1000"/>
              </a:spcBef>
              <a:spcAft>
                <a:spcPts val="844"/>
              </a:spcAft>
              <a:buClr>
                <a:srgbClr val="30A2B6"/>
              </a:buClr>
              <a:buSzTx/>
              <a:buFont typeface="Arial" panose="020B0604020202020204" pitchFamily="34" charset="0"/>
              <a:buNone/>
              <a:tabLst/>
              <a:defRPr/>
            </a:pPr>
            <a:endParaRPr kumimoji="0" lang="en-US" sz="1969" b="0" i="0" u="none" strike="noStrike" kern="1200" cap="none" spc="0" normalizeH="0" baseline="0" noProof="0" dirty="0">
              <a:ln>
                <a:noFill/>
              </a:ln>
              <a:solidFill>
                <a:srgbClr val="000000"/>
              </a:solidFill>
              <a:effectLst/>
              <a:uLnTx/>
              <a:uFillTx/>
              <a:latin typeface="Arial" charset="0"/>
              <a:ea typeface="+mn-ea"/>
              <a:cs typeface="+mn-cs"/>
              <a:sym typeface="Helvetica"/>
            </a:endParaRPr>
          </a:p>
          <a:p>
            <a:pPr marL="0" marR="0" lvl="0" indent="0" algn="l" defTabSz="914306" rtl="0" eaLnBrk="1" fontAlgn="auto" latinLnBrk="0" hangingPunct="1">
              <a:lnSpc>
                <a:spcPct val="90000"/>
              </a:lnSpc>
              <a:spcBef>
                <a:spcPts val="1000"/>
              </a:spcBef>
              <a:spcAft>
                <a:spcPts val="844"/>
              </a:spcAft>
              <a:buClr>
                <a:srgbClr val="30A2B6"/>
              </a:buClr>
              <a:buSzTx/>
              <a:buFont typeface="Arial" panose="020B0604020202020204" pitchFamily="34" charset="0"/>
              <a:buNone/>
              <a:tabLst/>
              <a:defRPr/>
            </a:pPr>
            <a:r>
              <a:rPr kumimoji="0" lang="en-US" sz="1969" b="0" i="0" u="none" strike="noStrike" kern="1200" cap="none" spc="0" normalizeH="0" baseline="0" noProof="0" dirty="0">
                <a:ln>
                  <a:noFill/>
                </a:ln>
                <a:solidFill>
                  <a:srgbClr val="000000"/>
                </a:solidFill>
                <a:effectLst/>
                <a:uLnTx/>
                <a:uFillTx/>
                <a:latin typeface="Arial" charset="0"/>
                <a:ea typeface="+mn-ea"/>
                <a:cs typeface="+mn-cs"/>
                <a:sym typeface="Helvetica"/>
              </a:rPr>
              <a:t>Is it helpful for students to get a 'taste' of STEM to keep them interested as they work through the math courses?</a:t>
            </a:r>
          </a:p>
        </p:txBody>
      </p:sp>
      <p:sp>
        <p:nvSpPr>
          <p:cNvPr id="3" name="TextBox 2">
            <a:extLst>
              <a:ext uri="{FF2B5EF4-FFF2-40B4-BE49-F238E27FC236}">
                <a16:creationId xmlns:a16="http://schemas.microsoft.com/office/drawing/2014/main" id="{3A93BD47-F47E-F345-B9A3-23D45214B28A}"/>
              </a:ext>
            </a:extLst>
          </p:cNvPr>
          <p:cNvSpPr txBox="1"/>
          <p:nvPr/>
        </p:nvSpPr>
        <p:spPr>
          <a:xfrm>
            <a:off x="183827" y="6522346"/>
            <a:ext cx="6840248" cy="238040"/>
          </a:xfrm>
          <a:prstGeom prst="rect">
            <a:avLst/>
          </a:prstGeom>
          <a:noFill/>
        </p:spPr>
        <p:txBody>
          <a:bodyPr wrap="square" lIns="64288" tIns="32144" rIns="64288" bIns="32144" rtlCol="0">
            <a:spAutoFit/>
          </a:bodyPr>
          <a:lstStyle/>
          <a:p>
            <a:pPr marL="0" marR="0" lvl="0" indent="0" algn="l" defTabSz="642882" rtl="0" eaLnBrk="1" fontAlgn="auto" latinLnBrk="0" hangingPunct="0">
              <a:lnSpc>
                <a:spcPct val="100000"/>
              </a:lnSpc>
              <a:spcBef>
                <a:spcPts val="0"/>
              </a:spcBef>
              <a:spcAft>
                <a:spcPts val="0"/>
              </a:spcAft>
              <a:buClrTx/>
              <a:buSzTx/>
              <a:buFont typeface="Arial"/>
              <a:buNone/>
              <a:tabLst/>
              <a:defRPr/>
            </a:pPr>
            <a:r>
              <a:rPr kumimoji="0" lang="en-US" sz="1125" b="0" i="0" u="none" strike="noStrike" kern="0" cap="none" spc="0" normalizeH="0" baseline="0" noProof="0" dirty="0">
                <a:ln>
                  <a:noFill/>
                </a:ln>
                <a:solidFill>
                  <a:srgbClr val="000000"/>
                </a:solidFill>
                <a:effectLst/>
                <a:uLnTx/>
                <a:uFillTx/>
                <a:latin typeface="Arial"/>
                <a:ea typeface="ヒラギノ角ゴ Pro W3"/>
                <a:cs typeface="Helvetica"/>
                <a:sym typeface="Helvetica"/>
              </a:rPr>
              <a:t>Source: Wang, X. Res High </a:t>
            </a:r>
            <a:r>
              <a:rPr kumimoji="0" lang="en-US" sz="1125" b="0" i="0" u="none" strike="noStrike" kern="0" cap="none" spc="0" normalizeH="0" baseline="0" noProof="0" dirty="0" err="1">
                <a:ln>
                  <a:noFill/>
                </a:ln>
                <a:solidFill>
                  <a:srgbClr val="000000"/>
                </a:solidFill>
                <a:effectLst/>
                <a:uLnTx/>
                <a:uFillTx/>
                <a:latin typeface="Arial"/>
                <a:ea typeface="ヒラギノ角ゴ Pro W3"/>
                <a:cs typeface="Helvetica"/>
                <a:sym typeface="Helvetica"/>
              </a:rPr>
              <a:t>Educ</a:t>
            </a:r>
            <a:r>
              <a:rPr kumimoji="0" lang="en-US" sz="1125" b="0" i="0" u="none" strike="noStrike" kern="0" cap="none" spc="0" normalizeH="0" baseline="0" noProof="0" dirty="0">
                <a:ln>
                  <a:noFill/>
                </a:ln>
                <a:solidFill>
                  <a:srgbClr val="000000"/>
                </a:solidFill>
                <a:effectLst/>
                <a:uLnTx/>
                <a:uFillTx/>
                <a:latin typeface="Arial"/>
                <a:ea typeface="ヒラギノ角ゴ Pro W3"/>
                <a:cs typeface="Helvetica"/>
                <a:sym typeface="Helvetica"/>
              </a:rPr>
              <a:t> (2016) 57: 544. https://</a:t>
            </a:r>
            <a:r>
              <a:rPr kumimoji="0" lang="en-US" sz="1125" b="0" i="0" u="none" strike="noStrike" kern="0" cap="none" spc="0" normalizeH="0" baseline="0" noProof="0" dirty="0" err="1">
                <a:ln>
                  <a:noFill/>
                </a:ln>
                <a:solidFill>
                  <a:srgbClr val="000000"/>
                </a:solidFill>
                <a:effectLst/>
                <a:uLnTx/>
                <a:uFillTx/>
                <a:latin typeface="Arial"/>
                <a:ea typeface="ヒラギノ角ゴ Pro W3"/>
                <a:cs typeface="Helvetica"/>
                <a:sym typeface="Helvetica"/>
              </a:rPr>
              <a:t>doi.org</a:t>
            </a:r>
            <a:r>
              <a:rPr kumimoji="0" lang="en-US" sz="1125" b="0" i="0" u="none" strike="noStrike" kern="0" cap="none" spc="0" normalizeH="0" baseline="0" noProof="0" dirty="0">
                <a:ln>
                  <a:noFill/>
                </a:ln>
                <a:solidFill>
                  <a:srgbClr val="000000"/>
                </a:solidFill>
                <a:effectLst/>
                <a:uLnTx/>
                <a:uFillTx/>
                <a:latin typeface="Arial"/>
                <a:ea typeface="ヒラギノ角ゴ Pro W3"/>
                <a:cs typeface="Helvetica"/>
                <a:sym typeface="Helvetica"/>
              </a:rPr>
              <a:t>/10.1007/s11162-015-9397-4</a:t>
            </a:r>
          </a:p>
        </p:txBody>
      </p:sp>
      <p:pic>
        <p:nvPicPr>
          <p:cNvPr id="4" name="Picture 3">
            <a:extLst>
              <a:ext uri="{FF2B5EF4-FFF2-40B4-BE49-F238E27FC236}">
                <a16:creationId xmlns:a16="http://schemas.microsoft.com/office/drawing/2014/main" id="{2048DF76-DDBA-414A-BDB5-09CC8227E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0935" y="1323518"/>
            <a:ext cx="6970974" cy="5230820"/>
          </a:xfrm>
          <a:prstGeom prst="rect">
            <a:avLst/>
          </a:prstGeom>
        </p:spPr>
      </p:pic>
      <p:sp>
        <p:nvSpPr>
          <p:cNvPr id="5" name="Title 2">
            <a:extLst>
              <a:ext uri="{FF2B5EF4-FFF2-40B4-BE49-F238E27FC236}">
                <a16:creationId xmlns:a16="http://schemas.microsoft.com/office/drawing/2014/main" id="{CFCCF932-ACD5-AB42-8480-A7D71AA21BA5}"/>
              </a:ext>
            </a:extLst>
          </p:cNvPr>
          <p:cNvSpPr txBox="1">
            <a:spLocks/>
          </p:cNvSpPr>
          <p:nvPr/>
        </p:nvSpPr>
        <p:spPr>
          <a:xfrm>
            <a:off x="340090" y="888561"/>
            <a:ext cx="11511819" cy="1240551"/>
          </a:xfrm>
          <a:prstGeom prst="rect">
            <a:avLst/>
          </a:prstGeom>
        </p:spPr>
        <p:txBody>
          <a:bodyPr>
            <a:normAutofit fontScale="97500"/>
          </a:bodyPr>
          <a:lstStyle>
            <a:lvl1pPr algn="l" defTabSz="1300393" rtl="0" eaLnBrk="1" latinLnBrk="0" hangingPunct="1">
              <a:lnSpc>
                <a:spcPct val="90000"/>
              </a:lnSpc>
              <a:spcBef>
                <a:spcPct val="0"/>
              </a:spcBef>
              <a:buNone/>
              <a:defRPr sz="6258" b="1" i="0" kern="1200">
                <a:solidFill>
                  <a:schemeClr val="tx1"/>
                </a:solidFill>
                <a:latin typeface="Arial" charset="0"/>
                <a:ea typeface="+mj-ea"/>
                <a:cs typeface="+mj-cs"/>
              </a:defRPr>
            </a:lvl1pPr>
          </a:lstStyle>
          <a:p>
            <a:pPr marL="0" marR="0" lvl="0" indent="0" algn="l" defTabSz="914306" rtl="0" eaLnBrk="1" fontAlgn="auto" latinLnBrk="0" hangingPunct="1">
              <a:lnSpc>
                <a:spcPct val="90000"/>
              </a:lnSpc>
              <a:spcBef>
                <a:spcPct val="0"/>
              </a:spcBef>
              <a:spcAft>
                <a:spcPts val="0"/>
              </a:spcAft>
              <a:buClrTx/>
              <a:buSzTx/>
              <a:buFont typeface="Arial"/>
              <a:buNone/>
              <a:tabLst/>
              <a:defRPr/>
            </a:pPr>
            <a:r>
              <a:rPr kumimoji="0" lang="en-US" sz="3200" b="1" i="0" u="none" strike="noStrike" kern="1200" cap="none" spc="0" normalizeH="0" baseline="0" noProof="0" dirty="0">
                <a:ln>
                  <a:noFill/>
                </a:ln>
                <a:solidFill>
                  <a:srgbClr val="008080"/>
                </a:solidFill>
                <a:effectLst/>
                <a:uLnTx/>
                <a:uFillTx/>
                <a:latin typeface="Arial" charset="0"/>
                <a:ea typeface="+mj-ea"/>
                <a:cs typeface="+mj-cs"/>
                <a:sym typeface="Helvetica"/>
              </a:rPr>
              <a:t>Students </a:t>
            </a:r>
            <a:r>
              <a:rPr lang="en-US" sz="3200" dirty="0">
                <a:solidFill>
                  <a:srgbClr val="008080"/>
                </a:solidFill>
                <a:sym typeface="Helvetica"/>
              </a:rPr>
              <a:t>benefit from taking program foundation courses</a:t>
            </a:r>
            <a:r>
              <a:rPr kumimoji="0" lang="en-US" sz="3200" b="1" i="0" u="none" strike="noStrike" kern="1200" cap="none" spc="0" normalizeH="0" baseline="0" noProof="0" dirty="0">
                <a:ln>
                  <a:noFill/>
                </a:ln>
                <a:solidFill>
                  <a:srgbClr val="008080"/>
                </a:solidFill>
                <a:effectLst/>
                <a:uLnTx/>
                <a:uFillTx/>
                <a:latin typeface="Arial" charset="0"/>
                <a:ea typeface="+mj-ea"/>
                <a:cs typeface="+mj-cs"/>
                <a:sym typeface="Helvetica"/>
              </a:rPr>
              <a:t> in their field of interest early on.</a:t>
            </a:r>
          </a:p>
        </p:txBody>
      </p:sp>
    </p:spTree>
    <p:extLst>
      <p:ext uri="{BB962C8B-B14F-4D97-AF65-F5344CB8AC3E}">
        <p14:creationId xmlns:p14="http://schemas.microsoft.com/office/powerpoint/2010/main" val="75671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E1C120-EF99-0C40-890E-518413CA74E4}"/>
              </a:ext>
            </a:extLst>
          </p:cNvPr>
          <p:cNvSpPr>
            <a:spLocks noGrp="1"/>
          </p:cNvSpPr>
          <p:nvPr>
            <p:ph type="title"/>
          </p:nvPr>
        </p:nvSpPr>
        <p:spPr>
          <a:xfrm>
            <a:off x="388096" y="714842"/>
            <a:ext cx="11511819" cy="766029"/>
          </a:xfrm>
        </p:spPr>
        <p:txBody>
          <a:bodyPr>
            <a:normAutofit/>
          </a:bodyPr>
          <a:lstStyle/>
          <a:p>
            <a:r>
              <a:rPr lang="en-US" dirty="0"/>
              <a:t>Capturing Early </a:t>
            </a:r>
            <a:r>
              <a:rPr lang="en-US" dirty="0">
                <a:solidFill>
                  <a:schemeClr val="tx2"/>
                </a:solidFill>
              </a:rPr>
              <a:t>STEM Transfer Program Momentum</a:t>
            </a:r>
          </a:p>
        </p:txBody>
      </p:sp>
      <p:sp>
        <p:nvSpPr>
          <p:cNvPr id="4" name="Text Placeholder 3">
            <a:extLst>
              <a:ext uri="{FF2B5EF4-FFF2-40B4-BE49-F238E27FC236}">
                <a16:creationId xmlns:a16="http://schemas.microsoft.com/office/drawing/2014/main" id="{5BBBFB19-BFBB-934D-8C82-BED165037B2A}"/>
              </a:ext>
            </a:extLst>
          </p:cNvPr>
          <p:cNvSpPr>
            <a:spLocks noGrp="1"/>
          </p:cNvSpPr>
          <p:nvPr>
            <p:ph type="body" idx="2"/>
          </p:nvPr>
        </p:nvSpPr>
        <p:spPr>
          <a:xfrm>
            <a:off x="566606" y="6230387"/>
            <a:ext cx="11154800" cy="552790"/>
          </a:xfrm>
        </p:spPr>
        <p:txBody>
          <a:bodyPr>
            <a:normAutofit fontScale="92500" lnSpcReduction="10000"/>
          </a:bodyPr>
          <a:lstStyle/>
          <a:p>
            <a:pPr lvl="0"/>
            <a:r>
              <a:rPr lang="en-US" dirty="0"/>
              <a:t>Fink, J., Myers, T., Sparks, D., &amp; Jaggars, S. (2021). </a:t>
            </a:r>
            <a:r>
              <a:rPr lang="en-US" i="1" dirty="0"/>
              <a:t>Toward a Practical Set of STEM Transfer Program Momentum Metrics </a:t>
            </a:r>
            <a:r>
              <a:rPr lang="en-US" dirty="0"/>
              <a:t>(CCRC Working Paper No. 127). Columbia University, Teachers College, Community College Research Center. </a:t>
            </a:r>
          </a:p>
        </p:txBody>
      </p:sp>
      <p:graphicFrame>
        <p:nvGraphicFramePr>
          <p:cNvPr id="6" name="Table 5">
            <a:extLst>
              <a:ext uri="{FF2B5EF4-FFF2-40B4-BE49-F238E27FC236}">
                <a16:creationId xmlns:a16="http://schemas.microsoft.com/office/drawing/2014/main" id="{6CC3CDC3-277E-734C-9CC7-7BA9C908A6DA}"/>
              </a:ext>
            </a:extLst>
          </p:cNvPr>
          <p:cNvGraphicFramePr>
            <a:graphicFrameLocks noGrp="1"/>
          </p:cNvGraphicFramePr>
          <p:nvPr>
            <p:extLst/>
          </p:nvPr>
        </p:nvGraphicFramePr>
        <p:xfrm>
          <a:off x="1041729" y="1642523"/>
          <a:ext cx="3906181" cy="4117620"/>
        </p:xfrm>
        <a:graphic>
          <a:graphicData uri="http://schemas.openxmlformats.org/drawingml/2006/table">
            <a:tbl>
              <a:tblPr firstRow="1" firstCol="1" bandRow="1">
                <a:tableStyleId>{69012ECD-51FC-41F1-AA8D-1B2483CD663E}</a:tableStyleId>
              </a:tblPr>
              <a:tblGrid>
                <a:gridCol w="3906181">
                  <a:extLst>
                    <a:ext uri="{9D8B030D-6E8A-4147-A177-3AD203B41FA5}">
                      <a16:colId xmlns:a16="http://schemas.microsoft.com/office/drawing/2014/main" val="1996165490"/>
                    </a:ext>
                  </a:extLst>
                </a:gridCol>
              </a:tblGrid>
              <a:tr h="526731">
                <a:tc>
                  <a:txBody>
                    <a:bodyPr/>
                    <a:lstStyle/>
                    <a:p>
                      <a:pPr marL="0" marR="0" algn="ctr">
                        <a:spcBef>
                          <a:spcPts val="0"/>
                        </a:spcBef>
                        <a:spcAft>
                          <a:spcPts val="0"/>
                        </a:spcAft>
                      </a:pPr>
                      <a:r>
                        <a:rPr lang="en-US" sz="1700" dirty="0">
                          <a:effectLst/>
                        </a:rPr>
                        <a:t>STE Course Type</a:t>
                      </a:r>
                    </a:p>
                    <a:p>
                      <a:pPr marL="0" marR="0" algn="ctr">
                        <a:spcBef>
                          <a:spcPts val="0"/>
                        </a:spcBef>
                        <a:spcAft>
                          <a:spcPts val="0"/>
                        </a:spcAft>
                      </a:pPr>
                      <a:r>
                        <a:rPr lang="en-US" sz="1700" i="1" dirty="0">
                          <a:effectLst/>
                          <a:latin typeface="Calibri" panose="020F0502020204030204" pitchFamily="34" charset="0"/>
                          <a:ea typeface="Calibri" panose="020F0502020204030204" pitchFamily="34" charset="0"/>
                          <a:cs typeface="Times New Roman" panose="02020603050405020304" pitchFamily="18" charset="0"/>
                        </a:rPr>
                        <a:t>(Excluding Math)</a:t>
                      </a:r>
                      <a:endParaRPr lang="en-US" sz="250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92829580"/>
                  </a:ext>
                </a:extLst>
              </a:tr>
              <a:tr h="733620">
                <a:tc>
                  <a:txBody>
                    <a:bodyPr/>
                    <a:lstStyle/>
                    <a:p>
                      <a:pPr marL="0" marR="0">
                        <a:spcBef>
                          <a:spcPts val="0"/>
                        </a:spcBef>
                        <a:spcAft>
                          <a:spcPts val="0"/>
                        </a:spcAft>
                      </a:pPr>
                      <a:r>
                        <a:rPr lang="en-US" sz="1700" b="1" dirty="0">
                          <a:effectLst/>
                        </a:rPr>
                        <a:t>STE Transfer – State Pathways</a:t>
                      </a:r>
                    </a:p>
                    <a:p>
                      <a:pPr marL="650197" marR="0" lvl="1" indent="0" algn="l" defTabSz="1300393"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mn-lt"/>
                          <a:ea typeface="+mn-ea"/>
                          <a:cs typeface="+mn-cs"/>
                        </a:rPr>
                        <a:t>(</a:t>
                      </a:r>
                      <a:r>
                        <a:rPr kumimoji="0" lang="en-US" sz="1700" b="0" i="1" u="none" strike="noStrike" kern="1200" cap="none" spc="0" normalizeH="0" baseline="0" noProof="0" dirty="0">
                          <a:ln>
                            <a:noFill/>
                          </a:ln>
                          <a:solidFill>
                            <a:srgbClr val="000000"/>
                          </a:solidFill>
                          <a:effectLst/>
                          <a:uLnTx/>
                          <a:uFillTx/>
                          <a:latin typeface="+mn-lt"/>
                          <a:ea typeface="+mn-ea"/>
                          <a:cs typeface="+mn-cs"/>
                        </a:rPr>
                        <a:t>e.g., Chem I/II; Bio I/II)</a:t>
                      </a:r>
                      <a:endParaRPr kumimoji="0" lang="en-US" sz="2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14376248"/>
                  </a:ext>
                </a:extLst>
              </a:tr>
              <a:tr h="771501">
                <a:tc>
                  <a:txBody>
                    <a:bodyPr/>
                    <a:lstStyle/>
                    <a:p>
                      <a:pPr marL="0" marR="0">
                        <a:spcBef>
                          <a:spcPts val="0"/>
                        </a:spcBef>
                        <a:spcAft>
                          <a:spcPts val="0"/>
                        </a:spcAft>
                      </a:pPr>
                      <a:r>
                        <a:rPr lang="en-US" sz="1700" b="1" dirty="0">
                          <a:effectLst/>
                        </a:rPr>
                        <a:t>STE Foundation </a:t>
                      </a:r>
                    </a:p>
                    <a:p>
                      <a:pPr marL="650197" marR="0" lvl="1">
                        <a:spcBef>
                          <a:spcPts val="0"/>
                        </a:spcBef>
                        <a:spcAft>
                          <a:spcPts val="0"/>
                        </a:spcAft>
                      </a:pPr>
                      <a:r>
                        <a:rPr lang="en-US" sz="1700" b="1" dirty="0">
                          <a:effectLst/>
                        </a:rPr>
                        <a:t>(</a:t>
                      </a:r>
                      <a:r>
                        <a:rPr lang="en-US" sz="1700" b="0" i="1" dirty="0">
                          <a:effectLst/>
                        </a:rPr>
                        <a:t>Pre-</a:t>
                      </a:r>
                      <a:r>
                        <a:rPr lang="en-US" sz="1700" b="0" i="1" dirty="0" err="1">
                          <a:effectLst/>
                        </a:rPr>
                        <a:t>Reqs</a:t>
                      </a:r>
                      <a:r>
                        <a:rPr lang="en-US" sz="1700" b="0" i="1" dirty="0">
                          <a:effectLst/>
                        </a:rPr>
                        <a:t> to STEM Transfer, </a:t>
                      </a:r>
                    </a:p>
                    <a:p>
                      <a:pPr marL="650197" marR="0" lvl="1">
                        <a:spcBef>
                          <a:spcPts val="0"/>
                        </a:spcBef>
                        <a:spcAft>
                          <a:spcPts val="0"/>
                        </a:spcAft>
                      </a:pPr>
                      <a:r>
                        <a:rPr lang="en-US" sz="1700" b="0" i="1" dirty="0">
                          <a:effectLst/>
                        </a:rPr>
                        <a:t>e.g., intro chem/bio courses)</a:t>
                      </a:r>
                      <a:endParaRPr lang="en-US" sz="25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876445529"/>
                  </a:ext>
                </a:extLst>
              </a:tr>
              <a:tr h="624009">
                <a:tc>
                  <a:txBody>
                    <a:bodyPr/>
                    <a:lstStyle/>
                    <a:p>
                      <a:pPr marL="0" marR="0">
                        <a:spcBef>
                          <a:spcPts val="0"/>
                        </a:spcBef>
                        <a:spcAft>
                          <a:spcPts val="0"/>
                        </a:spcAft>
                      </a:pPr>
                      <a:r>
                        <a:rPr lang="en-US" sz="1700" b="1" dirty="0">
                          <a:effectLst/>
                        </a:rPr>
                        <a:t>Other STE, Likely Transferable</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550818544"/>
                  </a:ext>
                </a:extLst>
              </a:tr>
              <a:tr h="794193">
                <a:tc>
                  <a:txBody>
                    <a:bodyPr/>
                    <a:lstStyle/>
                    <a:p>
                      <a:pPr marL="0" marR="0">
                        <a:spcBef>
                          <a:spcPts val="0"/>
                        </a:spcBef>
                        <a:spcAft>
                          <a:spcPts val="0"/>
                        </a:spcAft>
                      </a:pPr>
                      <a:r>
                        <a:rPr lang="en-US" sz="1700" b="1" dirty="0">
                          <a:effectLst/>
                        </a:rPr>
                        <a:t>Other STE, Likely Terminal</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23867059"/>
                  </a:ext>
                </a:extLst>
              </a:tr>
              <a:tr h="661827">
                <a:tc>
                  <a:txBody>
                    <a:bodyPr/>
                    <a:lstStyle/>
                    <a:p>
                      <a:pPr marL="0" marR="0">
                        <a:spcBef>
                          <a:spcPts val="0"/>
                        </a:spcBef>
                        <a:spcAft>
                          <a:spcPts val="0"/>
                        </a:spcAft>
                      </a:pPr>
                      <a:r>
                        <a:rPr lang="en-US" sz="1700" b="1" dirty="0">
                          <a:effectLst/>
                        </a:rPr>
                        <a:t>Any STEM</a:t>
                      </a: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803011496"/>
                  </a:ext>
                </a:extLst>
              </a:tr>
            </a:tbl>
          </a:graphicData>
        </a:graphic>
      </p:graphicFrame>
      <p:graphicFrame>
        <p:nvGraphicFramePr>
          <p:cNvPr id="7" name="Table 6">
            <a:extLst>
              <a:ext uri="{FF2B5EF4-FFF2-40B4-BE49-F238E27FC236}">
                <a16:creationId xmlns:a16="http://schemas.microsoft.com/office/drawing/2014/main" id="{2BE47562-8F9C-914E-9C36-58D366FE7A66}"/>
              </a:ext>
            </a:extLst>
          </p:cNvPr>
          <p:cNvGraphicFramePr>
            <a:graphicFrameLocks noGrp="1"/>
          </p:cNvGraphicFramePr>
          <p:nvPr>
            <p:extLst/>
          </p:nvPr>
        </p:nvGraphicFramePr>
        <p:xfrm>
          <a:off x="6869053" y="1642523"/>
          <a:ext cx="4091238" cy="3672743"/>
        </p:xfrm>
        <a:graphic>
          <a:graphicData uri="http://schemas.openxmlformats.org/drawingml/2006/table">
            <a:tbl>
              <a:tblPr firstRow="1" firstCol="1" bandRow="1">
                <a:tableStyleId>{69012ECD-51FC-41F1-AA8D-1B2483CD663E}</a:tableStyleId>
              </a:tblPr>
              <a:tblGrid>
                <a:gridCol w="4091238">
                  <a:extLst>
                    <a:ext uri="{9D8B030D-6E8A-4147-A177-3AD203B41FA5}">
                      <a16:colId xmlns:a16="http://schemas.microsoft.com/office/drawing/2014/main" val="1996165490"/>
                    </a:ext>
                  </a:extLst>
                </a:gridCol>
              </a:tblGrid>
              <a:tr h="581044">
                <a:tc>
                  <a:txBody>
                    <a:bodyPr/>
                    <a:lstStyle/>
                    <a:p>
                      <a:pPr marL="0" marR="0" algn="ctr">
                        <a:spcBef>
                          <a:spcPts val="0"/>
                        </a:spcBef>
                        <a:spcAft>
                          <a:spcPts val="0"/>
                        </a:spcAft>
                      </a:pPr>
                      <a:r>
                        <a:rPr lang="en-US" sz="1700" i="0" dirty="0">
                          <a:effectLst/>
                          <a:latin typeface="+mn-lt"/>
                          <a:ea typeface="Calibri" panose="020F0502020204030204" pitchFamily="34" charset="0"/>
                          <a:cs typeface="Times New Roman" panose="02020603050405020304" pitchFamily="18" charset="0"/>
                        </a:rPr>
                        <a:t>Math Course Type</a:t>
                      </a:r>
                      <a:endParaRPr lang="en-US" sz="2500" i="0" dirty="0">
                        <a:effectLst/>
                        <a:latin typeface="+mn-lt"/>
                        <a:ea typeface="Calibri" panose="020F0502020204030204" pitchFamily="34" charset="0"/>
                        <a:cs typeface="Times New Roman" panose="02020603050405020304" pitchFamily="18" charset="0"/>
                      </a:endParaRPr>
                    </a:p>
                  </a:txBody>
                  <a:tcPr marL="48219" marR="48219" marT="0" marB="0" anchor="ctr">
                    <a:lnR w="12700" cap="flat" cmpd="sng" algn="ctr">
                      <a:noFill/>
                      <a:prstDash val="solid"/>
                      <a:round/>
                      <a:headEnd type="none" w="med" len="med"/>
                      <a:tailEnd type="none" w="med" len="med"/>
                    </a:lnR>
                  </a:tcPr>
                </a:tc>
                <a:extLst>
                  <a:ext uri="{0D108BD9-81ED-4DB2-BD59-A6C34878D82A}">
                    <a16:rowId xmlns:a16="http://schemas.microsoft.com/office/drawing/2014/main" val="3192829580"/>
                  </a:ext>
                </a:extLst>
              </a:tr>
              <a:tr h="740627">
                <a:tc>
                  <a:txBody>
                    <a:bodyPr/>
                    <a:lstStyle/>
                    <a:p>
                      <a:pPr marL="0" marR="0">
                        <a:spcBef>
                          <a:spcPts val="0"/>
                        </a:spcBef>
                        <a:spcAft>
                          <a:spcPts val="0"/>
                        </a:spcAft>
                      </a:pPr>
                      <a:r>
                        <a:rPr lang="en-US" sz="1700" dirty="0">
                          <a:effectLst/>
                          <a:latin typeface="+mn-lt"/>
                          <a:ea typeface="Calibri" panose="020F0502020204030204" pitchFamily="34" charset="0"/>
                          <a:cs typeface="Times New Roman" panose="02020603050405020304" pitchFamily="18" charset="0"/>
                        </a:rPr>
                        <a:t>Calculus</a:t>
                      </a: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14376248"/>
                  </a:ext>
                </a:extLst>
              </a:tr>
              <a:tr h="771501">
                <a:tc>
                  <a:txBody>
                    <a:bodyPr/>
                    <a:lstStyle/>
                    <a:p>
                      <a:pPr marL="0" marR="0">
                        <a:spcBef>
                          <a:spcPts val="0"/>
                        </a:spcBef>
                        <a:spcAft>
                          <a:spcPts val="0"/>
                        </a:spcAft>
                      </a:pPr>
                      <a:r>
                        <a:rPr lang="en-US" sz="1700" dirty="0">
                          <a:effectLst/>
                          <a:latin typeface="+mn-lt"/>
                          <a:ea typeface="Calibri" panose="020F0502020204030204" pitchFamily="34" charset="0"/>
                          <a:cs typeface="Times New Roman" panose="02020603050405020304" pitchFamily="18" charset="0"/>
                        </a:rPr>
                        <a:t>Foundations to Calculus </a:t>
                      </a:r>
                    </a:p>
                    <a:p>
                      <a:pPr marL="650197" marR="0" lvl="1">
                        <a:spcBef>
                          <a:spcPts val="0"/>
                        </a:spcBef>
                        <a:spcAft>
                          <a:spcPts val="0"/>
                        </a:spcAft>
                      </a:pPr>
                      <a:r>
                        <a:rPr lang="en-US" sz="1700" b="0" i="1" dirty="0">
                          <a:effectLst/>
                          <a:latin typeface="+mn-lt"/>
                          <a:ea typeface="Calibri" panose="020F0502020204030204" pitchFamily="34" charset="0"/>
                          <a:cs typeface="Times New Roman" panose="02020603050405020304" pitchFamily="18" charset="0"/>
                        </a:rPr>
                        <a:t>(Pre-Calculus, Trigonometry/ Geometry, College Algebra)</a:t>
                      </a: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876445529"/>
                  </a:ext>
                </a:extLst>
              </a:tr>
              <a:tr h="462892">
                <a:tc>
                  <a:txBody>
                    <a:bodyPr/>
                    <a:lstStyle/>
                    <a:p>
                      <a:pPr marL="0" marR="0">
                        <a:spcBef>
                          <a:spcPts val="0"/>
                        </a:spcBef>
                        <a:spcAft>
                          <a:spcPts val="0"/>
                        </a:spcAft>
                      </a:pPr>
                      <a:r>
                        <a:rPr lang="en-US" sz="1700" dirty="0">
                          <a:effectLst/>
                          <a:latin typeface="+mn-lt"/>
                          <a:ea typeface="Calibri" panose="020F0502020204030204" pitchFamily="34" charset="0"/>
                          <a:cs typeface="Times New Roman" panose="02020603050405020304" pitchFamily="18" charset="0"/>
                        </a:rPr>
                        <a:t>Statistics</a:t>
                      </a: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550818544"/>
                  </a:ext>
                </a:extLst>
              </a:tr>
              <a:tr h="555470">
                <a:tc>
                  <a:txBody>
                    <a:bodyPr/>
                    <a:lstStyle/>
                    <a:p>
                      <a:pPr marL="0" marR="0">
                        <a:spcBef>
                          <a:spcPts val="0"/>
                        </a:spcBef>
                        <a:spcAft>
                          <a:spcPts val="0"/>
                        </a:spcAft>
                      </a:pPr>
                      <a:r>
                        <a:rPr lang="en-US" sz="1700" dirty="0">
                          <a:effectLst/>
                          <a:latin typeface="+mn-lt"/>
                          <a:ea typeface="Calibri" panose="020F0502020204030204" pitchFamily="34" charset="0"/>
                          <a:cs typeface="Times New Roman" panose="02020603050405020304" pitchFamily="18" charset="0"/>
                        </a:rPr>
                        <a:t>Other Math Subjects (College Level)</a:t>
                      </a: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579735935"/>
                  </a:ext>
                </a:extLst>
              </a:tr>
              <a:tr h="555470">
                <a:tc>
                  <a:txBody>
                    <a:bodyPr/>
                    <a:lstStyle/>
                    <a:p>
                      <a:pPr marL="0" marR="0">
                        <a:spcBef>
                          <a:spcPts val="0"/>
                        </a:spcBef>
                        <a:spcAft>
                          <a:spcPts val="0"/>
                        </a:spcAft>
                      </a:pPr>
                      <a:r>
                        <a:rPr lang="en-US" sz="1700" dirty="0">
                          <a:effectLst/>
                          <a:latin typeface="+mn-lt"/>
                          <a:ea typeface="Calibri" panose="020F0502020204030204" pitchFamily="34" charset="0"/>
                          <a:cs typeface="Times New Roman" panose="02020603050405020304" pitchFamily="18" charset="0"/>
                        </a:rPr>
                        <a:t>Developmental Math</a:t>
                      </a:r>
                    </a:p>
                  </a:txBody>
                  <a:tcPr marL="48219" marR="482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770348448"/>
                  </a:ext>
                </a:extLst>
              </a:tr>
            </a:tbl>
          </a:graphicData>
        </a:graphic>
      </p:graphicFrame>
      <p:pic>
        <p:nvPicPr>
          <p:cNvPr id="8" name="Graphic 7" descr="Beaker">
            <a:extLst>
              <a:ext uri="{FF2B5EF4-FFF2-40B4-BE49-F238E27FC236}">
                <a16:creationId xmlns:a16="http://schemas.microsoft.com/office/drawing/2014/main" id="{58DE6509-B0F8-B04D-ABC2-28028BBFB8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2858" y="1524713"/>
            <a:ext cx="817747" cy="817747"/>
          </a:xfrm>
          <a:prstGeom prst="rect">
            <a:avLst/>
          </a:prstGeom>
        </p:spPr>
      </p:pic>
      <p:pic>
        <p:nvPicPr>
          <p:cNvPr id="9" name="Graphic 8" descr="Classroom">
            <a:extLst>
              <a:ext uri="{FF2B5EF4-FFF2-40B4-BE49-F238E27FC236}">
                <a16:creationId xmlns:a16="http://schemas.microsoft.com/office/drawing/2014/main" id="{0475A082-1BC0-E647-8194-BEC087ADF9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99608" y="2660743"/>
            <a:ext cx="769697" cy="769697"/>
          </a:xfrm>
          <a:prstGeom prst="rect">
            <a:avLst/>
          </a:prstGeom>
        </p:spPr>
      </p:pic>
      <p:pic>
        <p:nvPicPr>
          <p:cNvPr id="10" name="Graphic 9" descr="Atom">
            <a:extLst>
              <a:ext uri="{FF2B5EF4-FFF2-40B4-BE49-F238E27FC236}">
                <a16:creationId xmlns:a16="http://schemas.microsoft.com/office/drawing/2014/main" id="{8A0D4164-F109-3447-B6F3-00A1B6FE47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0907" y="5207552"/>
            <a:ext cx="769697" cy="769697"/>
          </a:xfrm>
          <a:prstGeom prst="rect">
            <a:avLst/>
          </a:prstGeom>
        </p:spPr>
      </p:pic>
      <p:pic>
        <p:nvPicPr>
          <p:cNvPr id="11" name="Graphic 10" descr="Test tubes">
            <a:extLst>
              <a:ext uri="{FF2B5EF4-FFF2-40B4-BE49-F238E27FC236}">
                <a16:creationId xmlns:a16="http://schemas.microsoft.com/office/drawing/2014/main" id="{C53C3740-1646-274F-B3D5-43E4B96328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60272" y="3576555"/>
            <a:ext cx="642918" cy="642918"/>
          </a:xfrm>
          <a:prstGeom prst="rect">
            <a:avLst/>
          </a:prstGeom>
        </p:spPr>
      </p:pic>
      <p:pic>
        <p:nvPicPr>
          <p:cNvPr id="12" name="Graphic 11" descr="Gears">
            <a:extLst>
              <a:ext uri="{FF2B5EF4-FFF2-40B4-BE49-F238E27FC236}">
                <a16:creationId xmlns:a16="http://schemas.microsoft.com/office/drawing/2014/main" id="{6CFBDC6A-C974-AF4B-B64C-5142D1476F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20907" y="4353372"/>
            <a:ext cx="769697" cy="769697"/>
          </a:xfrm>
          <a:prstGeom prst="rect">
            <a:avLst/>
          </a:prstGeom>
        </p:spPr>
      </p:pic>
    </p:spTree>
    <p:extLst>
      <p:ext uri="{BB962C8B-B14F-4D97-AF65-F5344CB8AC3E}">
        <p14:creationId xmlns:p14="http://schemas.microsoft.com/office/powerpoint/2010/main" val="205430416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CRC 2018 Theme">
  <a:themeElements>
    <a:clrScheme name="CCRC Colors">
      <a:dk1>
        <a:srgbClr val="000000"/>
      </a:dk1>
      <a:lt1>
        <a:srgbClr val="FFFFFF"/>
      </a:lt1>
      <a:dk2>
        <a:srgbClr val="0065A4"/>
      </a:dk2>
      <a:lt2>
        <a:srgbClr val="31A2B6"/>
      </a:lt2>
      <a:accent1>
        <a:srgbClr val="0065A4"/>
      </a:accent1>
      <a:accent2>
        <a:srgbClr val="31A2B6"/>
      </a:accent2>
      <a:accent3>
        <a:srgbClr val="CB3B2E"/>
      </a:accent3>
      <a:accent4>
        <a:srgbClr val="D96B29"/>
      </a:accent4>
      <a:accent5>
        <a:srgbClr val="864F83"/>
      </a:accent5>
      <a:accent6>
        <a:srgbClr val="5CA060"/>
      </a:accent6>
      <a:hlink>
        <a:srgbClr val="0065A4"/>
      </a:hlink>
      <a:folHlink>
        <a:srgbClr val="31A2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lstStyle>
        <a:defPPr algn="l">
          <a:defRPr dirty="0" smtClean="0"/>
        </a:defPPr>
      </a:lstStyle>
    </a:txDef>
  </a:objectDefaults>
  <a:extraClrSchemeLst/>
  <a:extLst>
    <a:ext uri="{05A4C25C-085E-4340-85A3-A5531E510DB2}">
      <thm15:themeFamily xmlns:thm15="http://schemas.microsoft.com/office/thememl/2012/main" name="CCRC PowerPoint Template 2018.potx" id="{9B62C386-C4C1-224D-BD9F-7B871BB1274C}" vid="{EEFA916E-7339-4C4A-B1FC-FDCAD3B656DC}"/>
    </a:ext>
  </a:extLst>
</a:theme>
</file>

<file path=ppt/theme/theme11.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CCRC Alternate Template">
  <a:themeElements>
    <a:clrScheme name="CCRC Colors - Alternate Template">
      <a:dk1>
        <a:srgbClr val="000000"/>
      </a:dk1>
      <a:lt1>
        <a:srgbClr val="FFFFFF"/>
      </a:lt1>
      <a:dk2>
        <a:srgbClr val="000000"/>
      </a:dk2>
      <a:lt2>
        <a:srgbClr val="31A2B6"/>
      </a:lt2>
      <a:accent1>
        <a:srgbClr val="30A2B6"/>
      </a:accent1>
      <a:accent2>
        <a:srgbClr val="0065A3"/>
      </a:accent2>
      <a:accent3>
        <a:srgbClr val="CB3B2E"/>
      </a:accent3>
      <a:accent4>
        <a:srgbClr val="F6891F"/>
      </a:accent4>
      <a:accent5>
        <a:srgbClr val="864F83"/>
      </a:accent5>
      <a:accent6>
        <a:srgbClr val="5CA060"/>
      </a:accent6>
      <a:hlink>
        <a:srgbClr val="0065A4"/>
      </a:hlink>
      <a:folHlink>
        <a:srgbClr val="31A2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CCRC2017">
  <a:themeElements>
    <a:clrScheme name="CCRC Color Scheme - 2017 Refresh - 2">
      <a:dk1>
        <a:srgbClr val="000000"/>
      </a:dk1>
      <a:lt1>
        <a:srgbClr val="FFFFFF"/>
      </a:lt1>
      <a:dk2>
        <a:srgbClr val="0065A3"/>
      </a:dk2>
      <a:lt2>
        <a:srgbClr val="30A2B6"/>
      </a:lt2>
      <a:accent1>
        <a:srgbClr val="0065A3"/>
      </a:accent1>
      <a:accent2>
        <a:srgbClr val="30A2B6"/>
      </a:accent2>
      <a:accent3>
        <a:srgbClr val="CB3A2E"/>
      </a:accent3>
      <a:accent4>
        <a:srgbClr val="864F82"/>
      </a:accent4>
      <a:accent5>
        <a:srgbClr val="30A2B6"/>
      </a:accent5>
      <a:accent6>
        <a:srgbClr val="D96928"/>
      </a:accent6>
      <a:hlink>
        <a:srgbClr val="5BA060"/>
      </a:hlink>
      <a:folHlink>
        <a:srgbClr val="0065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36F0794-E40E-B64B-B3F5-ECAA95D6A94A}" vid="{5449F6F4-0BF7-AC42-B4B8-1C0009EF185B}"/>
    </a:ext>
  </a:extLst>
</a:theme>
</file>

<file path=ppt/theme/theme14.xml><?xml version="1.0" encoding="utf-8"?>
<a:theme xmlns:a="http://schemas.openxmlformats.org/drawingml/2006/main" name="2_CCRC Alternate Template">
  <a:themeElements>
    <a:clrScheme name="CCRC Colors - Alternate Template">
      <a:dk1>
        <a:srgbClr val="000000"/>
      </a:dk1>
      <a:lt1>
        <a:srgbClr val="FFFFFF"/>
      </a:lt1>
      <a:dk2>
        <a:srgbClr val="000000"/>
      </a:dk2>
      <a:lt2>
        <a:srgbClr val="31A2B6"/>
      </a:lt2>
      <a:accent1>
        <a:srgbClr val="30A2B6"/>
      </a:accent1>
      <a:accent2>
        <a:srgbClr val="0065A3"/>
      </a:accent2>
      <a:accent3>
        <a:srgbClr val="CB3B2E"/>
      </a:accent3>
      <a:accent4>
        <a:srgbClr val="F6891F"/>
      </a:accent4>
      <a:accent5>
        <a:srgbClr val="864F83"/>
      </a:accent5>
      <a:accent6>
        <a:srgbClr val="5CA060"/>
      </a:accent6>
      <a:hlink>
        <a:srgbClr val="0065A4"/>
      </a:hlink>
      <a:folHlink>
        <a:srgbClr val="31A2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CCRC Alternate Template">
  <a:themeElements>
    <a:clrScheme name="CCRC Colors - Alternate Template">
      <a:dk1>
        <a:srgbClr val="000000"/>
      </a:dk1>
      <a:lt1>
        <a:srgbClr val="FFFFFF"/>
      </a:lt1>
      <a:dk2>
        <a:srgbClr val="000000"/>
      </a:dk2>
      <a:lt2>
        <a:srgbClr val="31A2B6"/>
      </a:lt2>
      <a:accent1>
        <a:srgbClr val="30A2B6"/>
      </a:accent1>
      <a:accent2>
        <a:srgbClr val="0065A3"/>
      </a:accent2>
      <a:accent3>
        <a:srgbClr val="CB3B2E"/>
      </a:accent3>
      <a:accent4>
        <a:srgbClr val="F6891F"/>
      </a:accent4>
      <a:accent5>
        <a:srgbClr val="864F83"/>
      </a:accent5>
      <a:accent6>
        <a:srgbClr val="5CA060"/>
      </a:accent6>
      <a:hlink>
        <a:srgbClr val="0065A4"/>
      </a:hlink>
      <a:folHlink>
        <a:srgbClr val="31A2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CCRC2017">
  <a:themeElements>
    <a:clrScheme name="CCRC 2017">
      <a:dk1>
        <a:srgbClr val="000000"/>
      </a:dk1>
      <a:lt1>
        <a:srgbClr val="FFFFFF"/>
      </a:lt1>
      <a:dk2>
        <a:srgbClr val="0065A3"/>
      </a:dk2>
      <a:lt2>
        <a:srgbClr val="30A2B6"/>
      </a:lt2>
      <a:accent1>
        <a:srgbClr val="0065A3"/>
      </a:accent1>
      <a:accent2>
        <a:srgbClr val="30A2B6"/>
      </a:accent2>
      <a:accent3>
        <a:srgbClr val="CB3A2E"/>
      </a:accent3>
      <a:accent4>
        <a:srgbClr val="D96B28"/>
      </a:accent4>
      <a:accent5>
        <a:srgbClr val="864F83"/>
      </a:accent5>
      <a:accent6>
        <a:srgbClr val="5CA060"/>
      </a:accent6>
      <a:hlink>
        <a:srgbClr val="0065A3"/>
      </a:hlink>
      <a:folHlink>
        <a:srgbClr val="30A2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CCRC2017">
  <a:themeElements>
    <a:clrScheme name="CCRC 2017">
      <a:dk1>
        <a:srgbClr val="000000"/>
      </a:dk1>
      <a:lt1>
        <a:srgbClr val="FFFFFF"/>
      </a:lt1>
      <a:dk2>
        <a:srgbClr val="0065A3"/>
      </a:dk2>
      <a:lt2>
        <a:srgbClr val="30A2B6"/>
      </a:lt2>
      <a:accent1>
        <a:srgbClr val="0065A3"/>
      </a:accent1>
      <a:accent2>
        <a:srgbClr val="30A2B6"/>
      </a:accent2>
      <a:accent3>
        <a:srgbClr val="CB3A2E"/>
      </a:accent3>
      <a:accent4>
        <a:srgbClr val="D96B28"/>
      </a:accent4>
      <a:accent5>
        <a:srgbClr val="864F83"/>
      </a:accent5>
      <a:accent6>
        <a:srgbClr val="5CA060"/>
      </a:accent6>
      <a:hlink>
        <a:srgbClr val="0065A3"/>
      </a:hlink>
      <a:folHlink>
        <a:srgbClr val="30A2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CCRC 2018 Theme">
  <a:themeElements>
    <a:clrScheme name="CCRC Colors">
      <a:dk1>
        <a:srgbClr val="000000"/>
      </a:dk1>
      <a:lt1>
        <a:srgbClr val="FFFFFF"/>
      </a:lt1>
      <a:dk2>
        <a:srgbClr val="0065A4"/>
      </a:dk2>
      <a:lt2>
        <a:srgbClr val="31A2B6"/>
      </a:lt2>
      <a:accent1>
        <a:srgbClr val="0065A4"/>
      </a:accent1>
      <a:accent2>
        <a:srgbClr val="31A2B6"/>
      </a:accent2>
      <a:accent3>
        <a:srgbClr val="CB3B2E"/>
      </a:accent3>
      <a:accent4>
        <a:srgbClr val="D96B29"/>
      </a:accent4>
      <a:accent5>
        <a:srgbClr val="864F83"/>
      </a:accent5>
      <a:accent6>
        <a:srgbClr val="5CA060"/>
      </a:accent6>
      <a:hlink>
        <a:srgbClr val="0065A4"/>
      </a:hlink>
      <a:folHlink>
        <a:srgbClr val="31A2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lstStyle>
        <a:defPPr algn="l">
          <a:defRPr dirty="0" smtClean="0"/>
        </a:defPPr>
      </a:lstStyle>
    </a:txDef>
  </a:objectDefaults>
  <a:extraClrSchemeLst/>
  <a:extLst>
    <a:ext uri="{05A4C25C-085E-4340-85A3-A5531E510DB2}">
      <thm15:themeFamily xmlns:thm15="http://schemas.microsoft.com/office/thememl/2012/main" name="CCRC PowerPoint Template_Widescreen" id="{BB5F3B58-65D2-4A4D-B8AF-F36688E12A4F}" vid="{3E8CB769-E820-3842-BA2C-2C260AAB6612}"/>
    </a:ext>
  </a:extLst>
</a:theme>
</file>

<file path=ppt/theme/theme19.xml><?xml version="1.0" encoding="utf-8"?>
<a:theme xmlns:a="http://schemas.openxmlformats.org/drawingml/2006/main" name="3_CCRC 2018 Theme">
  <a:themeElements>
    <a:clrScheme name="CCRC Colors">
      <a:dk1>
        <a:srgbClr val="000000"/>
      </a:dk1>
      <a:lt1>
        <a:srgbClr val="FFFFFF"/>
      </a:lt1>
      <a:dk2>
        <a:srgbClr val="0065A4"/>
      </a:dk2>
      <a:lt2>
        <a:srgbClr val="31A2B6"/>
      </a:lt2>
      <a:accent1>
        <a:srgbClr val="0065A4"/>
      </a:accent1>
      <a:accent2>
        <a:srgbClr val="31A2B6"/>
      </a:accent2>
      <a:accent3>
        <a:srgbClr val="CB3B2E"/>
      </a:accent3>
      <a:accent4>
        <a:srgbClr val="D96B29"/>
      </a:accent4>
      <a:accent5>
        <a:srgbClr val="864F83"/>
      </a:accent5>
      <a:accent6>
        <a:srgbClr val="5CA060"/>
      </a:accent6>
      <a:hlink>
        <a:srgbClr val="0065A4"/>
      </a:hlink>
      <a:folHlink>
        <a:srgbClr val="31A2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lstStyle>
        <a:defPPr algn="l">
          <a:defRPr dirty="0" smtClean="0"/>
        </a:defPPr>
      </a:lstStyle>
    </a:txDef>
  </a:objectDefaults>
  <a:extraClrSchemeLst/>
  <a:extLst>
    <a:ext uri="{05A4C25C-085E-4340-85A3-A5531E510DB2}">
      <thm15:themeFamily xmlns:thm15="http://schemas.microsoft.com/office/thememl/2012/main" name="CCRC PowerPoint Template 2018.potx" id="{9B62C386-C4C1-224D-BD9F-7B871BB1274C}" vid="{EEFA916E-7339-4C4A-B1FC-FDCAD3B656DC}"/>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CCRC 2018 Theme">
  <a:themeElements>
    <a:clrScheme name="CCRC Colors">
      <a:dk1>
        <a:srgbClr val="000000"/>
      </a:dk1>
      <a:lt1>
        <a:srgbClr val="FFFFFF"/>
      </a:lt1>
      <a:dk2>
        <a:srgbClr val="0065A4"/>
      </a:dk2>
      <a:lt2>
        <a:srgbClr val="31A2B6"/>
      </a:lt2>
      <a:accent1>
        <a:srgbClr val="0065A4"/>
      </a:accent1>
      <a:accent2>
        <a:srgbClr val="31A2B6"/>
      </a:accent2>
      <a:accent3>
        <a:srgbClr val="CB3B2E"/>
      </a:accent3>
      <a:accent4>
        <a:srgbClr val="D96B29"/>
      </a:accent4>
      <a:accent5>
        <a:srgbClr val="864F83"/>
      </a:accent5>
      <a:accent6>
        <a:srgbClr val="5CA060"/>
      </a:accent6>
      <a:hlink>
        <a:srgbClr val="0065A4"/>
      </a:hlink>
      <a:folHlink>
        <a:srgbClr val="31A2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lstStyle>
        <a:defPPr algn="l">
          <a:defRPr dirty="0" smtClean="0"/>
        </a:defPPr>
      </a:lstStyle>
    </a:txDef>
  </a:objectDefaults>
  <a:extraClrSchemeLst/>
  <a:extLst>
    <a:ext uri="{05A4C25C-085E-4340-85A3-A5531E510DB2}">
      <thm15:themeFamily xmlns:thm15="http://schemas.microsoft.com/office/thememl/2012/main" name="CCRC PowerPoint Template_Widescreen" id="{6537FF4E-C1DE-3B4D-A12E-87F7BA22E453}" vid="{0E1DC4A3-77D8-0A43-8318-2BFE52B5BFD8}"/>
    </a:ext>
  </a:extLst>
</a:theme>
</file>

<file path=ppt/theme/theme21.xml><?xml version="1.0" encoding="utf-8"?>
<a:theme xmlns:a="http://schemas.openxmlformats.org/drawingml/2006/main" name="3_CCRC Alternate Template">
  <a:themeElements>
    <a:clrScheme name="CCRC Colors - Alternate Template">
      <a:dk1>
        <a:srgbClr val="000000"/>
      </a:dk1>
      <a:lt1>
        <a:srgbClr val="FFFFFF"/>
      </a:lt1>
      <a:dk2>
        <a:srgbClr val="000000"/>
      </a:dk2>
      <a:lt2>
        <a:srgbClr val="31A2B6"/>
      </a:lt2>
      <a:accent1>
        <a:srgbClr val="30A2B6"/>
      </a:accent1>
      <a:accent2>
        <a:srgbClr val="0065A3"/>
      </a:accent2>
      <a:accent3>
        <a:srgbClr val="CB3B2E"/>
      </a:accent3>
      <a:accent4>
        <a:srgbClr val="F6891F"/>
      </a:accent4>
      <a:accent5>
        <a:srgbClr val="864F83"/>
      </a:accent5>
      <a:accent6>
        <a:srgbClr val="5CA060"/>
      </a:accent6>
      <a:hlink>
        <a:srgbClr val="0065A4"/>
      </a:hlink>
      <a:folHlink>
        <a:srgbClr val="31A2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CRC Alternate Template">
  <a:themeElements>
    <a:clrScheme name="CCRC Colors - Alternate Template">
      <a:dk1>
        <a:srgbClr val="000000"/>
      </a:dk1>
      <a:lt1>
        <a:srgbClr val="FFFFFF"/>
      </a:lt1>
      <a:dk2>
        <a:srgbClr val="000000"/>
      </a:dk2>
      <a:lt2>
        <a:srgbClr val="31A2B6"/>
      </a:lt2>
      <a:accent1>
        <a:srgbClr val="30A2B6"/>
      </a:accent1>
      <a:accent2>
        <a:srgbClr val="0065A3"/>
      </a:accent2>
      <a:accent3>
        <a:srgbClr val="CB3B2E"/>
      </a:accent3>
      <a:accent4>
        <a:srgbClr val="F6891F"/>
      </a:accent4>
      <a:accent5>
        <a:srgbClr val="864F83"/>
      </a:accent5>
      <a:accent6>
        <a:srgbClr val="5CA060"/>
      </a:accent6>
      <a:hlink>
        <a:srgbClr val="0065A4"/>
      </a:hlink>
      <a:folHlink>
        <a:srgbClr val="31A2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CRC Alternate Template">
  <a:themeElements>
    <a:clrScheme name="CCRC Colors - Alternate Template">
      <a:dk1>
        <a:srgbClr val="000000"/>
      </a:dk1>
      <a:lt1>
        <a:srgbClr val="FFFFFF"/>
      </a:lt1>
      <a:dk2>
        <a:srgbClr val="000000"/>
      </a:dk2>
      <a:lt2>
        <a:srgbClr val="31A2B6"/>
      </a:lt2>
      <a:accent1>
        <a:srgbClr val="30A2B6"/>
      </a:accent1>
      <a:accent2>
        <a:srgbClr val="0065A3"/>
      </a:accent2>
      <a:accent3>
        <a:srgbClr val="CB3B2E"/>
      </a:accent3>
      <a:accent4>
        <a:srgbClr val="F6891F"/>
      </a:accent4>
      <a:accent5>
        <a:srgbClr val="864F83"/>
      </a:accent5>
      <a:accent6>
        <a:srgbClr val="5CA060"/>
      </a:accent6>
      <a:hlink>
        <a:srgbClr val="0065A4"/>
      </a:hlink>
      <a:folHlink>
        <a:srgbClr val="31A2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6153</TotalTime>
  <Words>4459</Words>
  <Application>Microsoft Office PowerPoint</Application>
  <PresentationFormat>Widescreen</PresentationFormat>
  <Paragraphs>470</Paragraphs>
  <Slides>56</Slides>
  <Notes>36</Notes>
  <HiddenSlides>4</HiddenSlides>
  <MMClips>0</MMClips>
  <ScaleCrop>false</ScaleCrop>
  <HeadingPairs>
    <vt:vector size="6" baseType="variant">
      <vt:variant>
        <vt:lpstr>Fonts Used</vt:lpstr>
      </vt:variant>
      <vt:variant>
        <vt:i4>10</vt:i4>
      </vt:variant>
      <vt:variant>
        <vt:lpstr>Theme</vt:lpstr>
      </vt:variant>
      <vt:variant>
        <vt:i4>21</vt:i4>
      </vt:variant>
      <vt:variant>
        <vt:lpstr>Slide Titles</vt:lpstr>
      </vt:variant>
      <vt:variant>
        <vt:i4>56</vt:i4>
      </vt:variant>
    </vt:vector>
  </HeadingPairs>
  <TitlesOfParts>
    <vt:vector size="87" baseType="lpstr">
      <vt:lpstr>Calibri Light</vt:lpstr>
      <vt:lpstr>Helvetica</vt:lpstr>
      <vt:lpstr>Arial (null)</vt:lpstr>
      <vt:lpstr>Roboto</vt:lpstr>
      <vt:lpstr>Arial</vt:lpstr>
      <vt:lpstr>Times New Roman</vt:lpstr>
      <vt:lpstr>Calibri</vt:lpstr>
      <vt:lpstr>ヒラギノ角ゴ Pro W3</vt:lpstr>
      <vt:lpstr>Proxima Nova</vt:lpstr>
      <vt:lpstr>Wingdings</vt:lpstr>
      <vt:lpstr>Office Theme</vt:lpstr>
      <vt:lpstr>Office Theme</vt:lpstr>
      <vt:lpstr>1_Office Theme</vt:lpstr>
      <vt:lpstr>2_Office Theme</vt:lpstr>
      <vt:lpstr>CCRC Alternate Template</vt:lpstr>
      <vt:lpstr>1_CCRC Alternate Template</vt:lpstr>
      <vt:lpstr>3_Office Theme</vt:lpstr>
      <vt:lpstr>4_Office Theme</vt:lpstr>
      <vt:lpstr>5_Office Theme</vt:lpstr>
      <vt:lpstr>CCRC 2018 Theme</vt:lpstr>
      <vt:lpstr>6_Office Theme</vt:lpstr>
      <vt:lpstr>4_CCRC Alternate Template</vt:lpstr>
      <vt:lpstr>2_CCRC2017</vt:lpstr>
      <vt:lpstr>2_CCRC Alternate Template</vt:lpstr>
      <vt:lpstr>5_CCRC Alternate Template</vt:lpstr>
      <vt:lpstr>4_CCRC2017</vt:lpstr>
      <vt:lpstr>5_CCRC2017</vt:lpstr>
      <vt:lpstr>1_CCRC 2018 Theme</vt:lpstr>
      <vt:lpstr>3_CCRC 2018 Theme</vt:lpstr>
      <vt:lpstr>2_CCRC 2018 Theme</vt:lpstr>
      <vt:lpstr>3_CCRC Alternate Template</vt:lpstr>
      <vt:lpstr>Davis Jenkins, Senior Research Scholar</vt:lpstr>
      <vt:lpstr>Based on 6 years of research, our thinking on guided pathways has evolved.</vt:lpstr>
      <vt:lpstr>Why focus on program onboarding?</vt:lpstr>
      <vt:lpstr>Early Academic Momentum</vt:lpstr>
      <vt:lpstr>Early momentum has added benefits for students of color and low-income students…</vt:lpstr>
      <vt:lpstr>…but only about 40%-50% of FTIC FCS students gain early momentum…</vt:lpstr>
      <vt:lpstr>…and too many, particularly students of color, earn no college credits in their first year</vt:lpstr>
      <vt:lpstr>PowerPoint Presentation</vt:lpstr>
      <vt:lpstr>Capturing Early STEM Transfer Program Momentum</vt:lpstr>
      <vt:lpstr>PowerPoint Presentation</vt:lpstr>
      <vt:lpstr>PowerPoint Presentation</vt:lpstr>
      <vt:lpstr>Dual Enrollment Can Help STEM-Intending Black &amp; Hispanic Students Avoid the Math Sorting System</vt:lpstr>
      <vt:lpstr>Is it clear to students where their programs lead?</vt:lpstr>
      <vt:lpstr>PowerPoint Presentation</vt:lpstr>
      <vt:lpstr>PowerPoint Presentation</vt:lpstr>
      <vt:lpstr>PowerPoint Presentation</vt:lpstr>
      <vt:lpstr>PowerPoint Presentation</vt:lpstr>
      <vt:lpstr>FCS colleges rank well nationally in outcomes, but &gt;50% of FCS starters haven’t completed a credential after six years</vt:lpstr>
      <vt:lpstr>...and outcomes are especially poor for students of color (and low-income and older students)</vt:lpstr>
      <vt:lpstr>COVID has hit community colleges and their students hard...</vt:lpstr>
      <vt:lpstr>…and Florida state college enrollment has been declining for a decade, so we need to find ways   to build back enrollment.</vt:lpstr>
      <vt:lpstr>To achieve more equitable outcomes (and build back enrollment) community colleges need to reimagine the program onboarding experience following these research-based design principles:</vt:lpstr>
      <vt:lpstr>PowerPoint Presentation</vt:lpstr>
      <vt:lpstr>Ask</vt:lpstr>
      <vt:lpstr>Asking students about their interests and aspirations</vt:lpstr>
      <vt:lpstr>PowerPoint Presentation</vt:lpstr>
      <vt:lpstr>Central Carolina Community College Embark (two parts):   </vt:lpstr>
      <vt:lpstr>PowerPoint Presentation</vt:lpstr>
      <vt:lpstr>Career Decision Inventory</vt:lpstr>
      <vt:lpstr>Assessment results used in conversations with students about their interests, strengths, goals</vt:lpstr>
      <vt:lpstr>Program Information sheets</vt:lpstr>
      <vt:lpstr>Is it working?</vt:lpstr>
      <vt:lpstr>Connect</vt:lpstr>
      <vt:lpstr>Connecting students to academic and career communities </vt:lpstr>
      <vt:lpstr>PowerPoint Presentation</vt:lpstr>
      <vt:lpstr>Inspire</vt:lpstr>
      <vt:lpstr>Inspire: Building students’ confidence as college learners</vt:lpstr>
      <vt:lpstr>Key Finding: Active learning motivates underserved STEM-transfer intending students to persist in STEM </vt:lpstr>
      <vt:lpstr>PowerPoint Presentation</vt:lpstr>
      <vt:lpstr>First-term courses for many students seem like high school all over again </vt:lpstr>
      <vt:lpstr>PowerPoint Presentation</vt:lpstr>
      <vt:lpstr>PowerPoint Presentation</vt:lpstr>
      <vt:lpstr>“Light the Fire” Courses</vt:lpstr>
      <vt:lpstr>PowerPoint Presentation</vt:lpstr>
      <vt:lpstr>Career community-specific service earning at Sinclair Community College</vt:lpstr>
      <vt:lpstr>Ways to Engage Faculty to Ensure Learning </vt:lpstr>
      <vt:lpstr>Plan</vt:lpstr>
      <vt:lpstr>Planning a path to help students achieve their goals</vt:lpstr>
      <vt:lpstr>What FSC students say they want during onboarding</vt:lpstr>
      <vt:lpstr>Ensuring program onboarding advances equity</vt:lpstr>
      <vt:lpstr>What can be learned from high schools and colleges that are more effective in serving students of color through dual enrollment?</vt:lpstr>
      <vt:lpstr>PowerPoint Presentation</vt:lpstr>
      <vt:lpstr>Activity: Map the Current Program Onboarding Experience at Your College  </vt:lpstr>
      <vt:lpstr>Activity: Reimagine Program Onboarding Experiences for Students</vt:lpstr>
      <vt:lpstr>Guiding questions for colleges seeking to reimagine the program onboarding experience: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1 | Day 2</dc:title>
  <dc:creator>Stacie Long</dc:creator>
  <cp:lastModifiedBy>Davis Jenkins</cp:lastModifiedBy>
  <cp:revision>197</cp:revision>
  <dcterms:created xsi:type="dcterms:W3CDTF">2021-02-11T16:14:47Z</dcterms:created>
  <dcterms:modified xsi:type="dcterms:W3CDTF">2021-10-18T19:46:04Z</dcterms:modified>
</cp:coreProperties>
</file>